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7"/>
  </p:notesMasterIdLst>
  <p:sldIdLst>
    <p:sldId id="256" r:id="rId2"/>
    <p:sldId id="257" r:id="rId3"/>
    <p:sldId id="260" r:id="rId4"/>
    <p:sldId id="264" r:id="rId5"/>
    <p:sldId id="266" r:id="rId6"/>
    <p:sldId id="265" r:id="rId7"/>
    <p:sldId id="267" r:id="rId8"/>
    <p:sldId id="261" r:id="rId9"/>
    <p:sldId id="262" r:id="rId10"/>
    <p:sldId id="263" r:id="rId11"/>
    <p:sldId id="259" r:id="rId12"/>
    <p:sldId id="268" r:id="rId13"/>
    <p:sldId id="283"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Corbel" panose="020B05030202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pos="6816">
          <p15:clr>
            <a:srgbClr val="A4A3A4"/>
          </p15:clr>
        </p15:guide>
        <p15:guide id="3" pos="816">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4" autoAdjust="0"/>
  </p:normalViewPr>
  <p:slideViewPr>
    <p:cSldViewPr snapToGrid="0">
      <p:cViewPr varScale="1">
        <p:scale>
          <a:sx n="84" d="100"/>
          <a:sy n="84" d="100"/>
        </p:scale>
        <p:origin x="786" y="84"/>
      </p:cViewPr>
      <p:guideLst>
        <p:guide pos="3840"/>
        <p:guide pos="6816"/>
        <p:guide pos="816"/>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sv-SE"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117999"/>
              </a:lnSpc>
              <a:spcBef>
                <a:spcPts val="0"/>
              </a:spcBef>
              <a:spcAft>
                <a:spcPts val="0"/>
              </a:spcAft>
              <a:buClr>
                <a:schemeClr val="dk1"/>
              </a:buClr>
              <a:buSzPts val="1000"/>
              <a:buFont typeface="Arial"/>
              <a:buNone/>
            </a:pPr>
            <a:endParaRPr sz="1000"/>
          </a:p>
          <a:p>
            <a:pPr marL="0" lvl="0" indent="0" algn="l" rtl="0">
              <a:spcBef>
                <a:spcPts val="0"/>
              </a:spcBef>
              <a:spcAft>
                <a:spcPts val="0"/>
              </a:spcAft>
              <a:buClr>
                <a:srgbClr val="000000"/>
              </a:buClr>
              <a:buSzPts val="1000"/>
              <a:buFont typeface="Calibri"/>
              <a:buNone/>
            </a:pPr>
            <a:r>
              <a:rPr lang="sv-SE" sz="1000">
                <a:solidFill>
                  <a:srgbClr val="000000"/>
                </a:solidFill>
                <a:latin typeface="Calibri"/>
                <a:ea typeface="Calibri"/>
                <a:cs typeface="Calibri"/>
                <a:sym typeface="Calibri"/>
              </a:rPr>
              <a:t>Ridsportens värdegrund sammanfattas med att vi är bäst tillsammans. Och det är tillsammans vi behöver arbeta för att nå Ridsport 2025. Och genom våra samlade krafter gör vi skillnad, blir vi tydligare, kommer vi längre.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0cedb6cd3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0cedb6cd36_0_2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30cedb6cd36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Tänka på placering av banpersonal under pågående ritt ur säkerhetssynpunkt. Hur man ska tänka vart man ställer sig. Ska man alltid resa upp ett hinder vid rivning.</a:t>
            </a:r>
            <a:endParaRPr/>
          </a:p>
        </p:txBody>
      </p:sp>
      <p:sp>
        <p:nvSpPr>
          <p:cNvPr id="188" name="Google Shape;1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Markbom</a:t>
            </a:r>
            <a:endParaRPr lang="sv-SE" dirty="0"/>
          </a:p>
          <a:p>
            <a:pPr marL="0" lvl="0" indent="0" algn="l" rtl="0">
              <a:spcBef>
                <a:spcPts val="0"/>
              </a:spcBef>
              <a:spcAft>
                <a:spcPts val="0"/>
              </a:spcAft>
              <a:buNone/>
            </a:pPr>
            <a:r>
              <a:rPr lang="sv-SE" dirty="0" err="1"/>
              <a:t>Diagonalmäta</a:t>
            </a:r>
            <a:endParaRPr lang="sv-SE" dirty="0"/>
          </a:p>
          <a:p>
            <a:pPr marL="0" lvl="0" indent="0" algn="l" rtl="0">
              <a:spcBef>
                <a:spcPts val="0"/>
              </a:spcBef>
              <a:spcAft>
                <a:spcPts val="0"/>
              </a:spcAft>
              <a:buNone/>
            </a:pPr>
            <a:r>
              <a:rPr lang="sv-SE" dirty="0"/>
              <a:t>Gå efter, vänta på uppgift</a:t>
            </a:r>
          </a:p>
          <a:p>
            <a:pPr marL="0" lvl="0" indent="0" algn="l" rtl="0">
              <a:spcBef>
                <a:spcPts val="0"/>
              </a:spcBef>
              <a:spcAft>
                <a:spcPts val="0"/>
              </a:spcAft>
              <a:buNone/>
            </a:pPr>
            <a:endParaRPr dirty="0"/>
          </a:p>
        </p:txBody>
      </p:sp>
      <p:sp>
        <p:nvSpPr>
          <p:cNvPr id="195" name="Google Shape;19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Kolla vad som finns i hinderparken innan</a:t>
            </a:r>
          </a:p>
          <a:p>
            <a:pPr marL="0" lvl="0" indent="0" algn="l" rtl="0">
              <a:spcBef>
                <a:spcPts val="0"/>
              </a:spcBef>
              <a:spcAft>
                <a:spcPts val="0"/>
              </a:spcAft>
              <a:buNone/>
            </a:pPr>
            <a:r>
              <a:rPr lang="sv-SE" dirty="0"/>
              <a:t>Torka av bommar</a:t>
            </a:r>
          </a:p>
          <a:p>
            <a:pPr marL="0" lvl="0" indent="0" algn="l" rtl="0">
              <a:spcBef>
                <a:spcPts val="0"/>
              </a:spcBef>
              <a:spcAft>
                <a:spcPts val="0"/>
              </a:spcAft>
              <a:buNone/>
            </a:pPr>
            <a:r>
              <a:rPr lang="sv-SE" dirty="0"/>
              <a:t>Vädersäkra stöd</a:t>
            </a:r>
          </a:p>
          <a:p>
            <a:pPr marL="0" lvl="0" indent="0" algn="l" rtl="0">
              <a:spcBef>
                <a:spcPts val="0"/>
              </a:spcBef>
              <a:spcAft>
                <a:spcPts val="0"/>
              </a:spcAft>
              <a:buNone/>
            </a:pPr>
            <a:endParaRPr dirty="0"/>
          </a:p>
        </p:txBody>
      </p:sp>
      <p:sp>
        <p:nvSpPr>
          <p:cNvPr id="210" name="Google Shape;21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sv-SE"/>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09c59e41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09c59e4109_0_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09c59e410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09c59e410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09c59e4109_0_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Först ut på tävlingsdagen – hälsa välkomna till klubb och dressyrtävling för ponny/häst. Presentera funktionärer – tävlingsledare, pressansvarig, överdomare etc. Klassens start – Presentera klass, domare och överdomare om det inte är samma hela dagen samt om klassen har en sponsor. Kalla in till banan eller collecting ring - ange startnummer och ryttarnamn och namnge ryttaren till nästa start/ ev. kalla in till collecting ring. När ekipaget kommit in på banan, presentera ryttare, häst, klubb, ev. kategori, kön på häst, uppfödare och ägare. Vill man prata mycket kan man även ange hästens härstamning och ras, men alla hästar har inte känd härstamning och ras och då kan det kännas orättvist. Det är trevligare att namnge häst, klubb etc. när ekipaget är på banan och syns för publiken hellre än att åskådare ska gissa vilket ekipage som presenteras, som skrittar utanför eller är på framridningen. När programmet är klart – tacka ekipaget/namn för ritten. Undvik att säga ”fina ritten”, använd hellre ”trevliga ritten” och säg inte uppvisningen istället för ritt då ekipaget inte visat upp sig utan tävlar i konkurrens. Kalla in nästa ekipage – se ovan. Om det ligger en paus i klassen eller vid en strykning, kalla då inte in nästa ryttare direkt utan vänta till det återstår ca 2-3 minuter innan nästa ryttares starttid. När resultat publicerats – Presentera resultat mellan två ritter, aldrig under pågående ritt. Ange procent i tusendels decimal (70,333 %). Avrunda aldrig! Om resultatet är ”… komma noll noll noll” behövs bara en nolla anges. Placeringen behöver inte anges om klassen inte har realtids-inmatning. Alla har redan hunnit kolla Equipe-appen. Namnge sponsorn några gånger under klassen om klass-sponsor finns. Har tävlingen sponsor ange denna. Annars ange sponsorer vid prisutdelning. När klassen är slut – Säg vilken som är nästa klass och när den startar. Prisutdelning – kalla in ryttarna som är placerade i den ordning de är placerade. När ekipagen är uppställda – presentera prisutdelare och sponsorer. Efter det så anger du vinnaren (ryttare, häst, procent) därefter tvåan, trean etc. Om ärevarv ska ridas så tacka ekipagen och be om ett ärevarv. Tävlingens slut – tacka tävlande, funktionärer, sponsorer och eventuell annan betydande person eller företag</a:t>
            </a:r>
            <a:endParaRPr/>
          </a:p>
        </p:txBody>
      </p:sp>
      <p:sp>
        <p:nvSpPr>
          <p:cNvPr id="240" name="Google Shape;240;g309c59e410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09c59e410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09c59e4109_0_1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09c59e4109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9c59e410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9c59e4109_0_19: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Dela ut exempel på protokoll</a:t>
            </a:r>
            <a:endParaRPr/>
          </a:p>
        </p:txBody>
      </p:sp>
      <p:sp>
        <p:nvSpPr>
          <p:cNvPr id="254" name="Google Shape;254;g309c59e4109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117999"/>
              </a:lnSpc>
              <a:spcBef>
                <a:spcPts val="0"/>
              </a:spcBef>
              <a:spcAft>
                <a:spcPts val="0"/>
              </a:spcAft>
              <a:buClr>
                <a:schemeClr val="dk1"/>
              </a:buClr>
              <a:buSzPts val="1000"/>
              <a:buFont typeface="Arial"/>
              <a:buNone/>
            </a:pPr>
            <a:endParaRPr sz="1000"/>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9c59e410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09c59e4109_0_27: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09c59e4109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9c59e4109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09c59e4109_0_3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09c59e4109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09c59e4109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09c59e4109_0_5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309c59e4109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09c59e4109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09c59e4109_0_6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g309c59e4109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09c59e4109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09c59e4109_0_6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309c59e4109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cedb6cd3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0cedb6cd36_0_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30cedb6cd36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cedb6cd36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0cedb6cd36_0_3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2"/>
              </a:buClr>
              <a:buSzPts val="1100"/>
              <a:buFont typeface="Arial"/>
              <a:buNone/>
            </a:pPr>
            <a:r>
              <a:rPr lang="sv-SE">
                <a:solidFill>
                  <a:srgbClr val="686868"/>
                </a:solidFill>
                <a:highlight>
                  <a:srgbClr val="FFFFFF"/>
                </a:highlight>
                <a:latin typeface="Arial"/>
                <a:ea typeface="Arial"/>
                <a:cs typeface="Arial"/>
                <a:sym typeface="Arial"/>
              </a:rPr>
              <a:t>ör att ha koll på att det är rätt ekipage som ska vara på banan är det viktigt att du har en startlista med eventuella efteranmälningar och strykningar så att inga missförstånd uppstår.</a:t>
            </a:r>
            <a:endParaRPr>
              <a:solidFill>
                <a:srgbClr val="686868"/>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2"/>
              </a:buClr>
              <a:buSzPts val="1100"/>
              <a:buFont typeface="Arial"/>
              <a:buNone/>
            </a:pPr>
            <a:r>
              <a:rPr lang="sv-SE">
                <a:solidFill>
                  <a:srgbClr val="686868"/>
                </a:solidFill>
                <a:highlight>
                  <a:srgbClr val="FFFFFF"/>
                </a:highlight>
                <a:latin typeface="Arial"/>
                <a:ea typeface="Arial"/>
                <a:cs typeface="Arial"/>
                <a:sym typeface="Arial"/>
              </a:rPr>
              <a:t>Det är viktigt att du har god framförhållning och har koll på ekipge som står på tur så att de finns på plats när det är deras tur att hålla sig beredda eller gå in på banan.</a:t>
            </a:r>
            <a:br>
              <a:rPr lang="sv-SE">
                <a:solidFill>
                  <a:srgbClr val="686868"/>
                </a:solidFill>
                <a:highlight>
                  <a:srgbClr val="FFFFFF"/>
                </a:highlight>
                <a:latin typeface="Arial"/>
                <a:ea typeface="Arial"/>
                <a:cs typeface="Arial"/>
                <a:sym typeface="Arial"/>
              </a:rPr>
            </a:br>
            <a:br>
              <a:rPr lang="sv-SE">
                <a:solidFill>
                  <a:srgbClr val="686868"/>
                </a:solidFill>
                <a:highlight>
                  <a:srgbClr val="FFFFFF"/>
                </a:highlight>
                <a:latin typeface="Arial"/>
                <a:ea typeface="Arial"/>
                <a:cs typeface="Arial"/>
                <a:sym typeface="Arial"/>
              </a:rPr>
            </a:br>
            <a:r>
              <a:rPr lang="sv-SE">
                <a:solidFill>
                  <a:srgbClr val="686868"/>
                </a:solidFill>
                <a:highlight>
                  <a:srgbClr val="FFFFFF"/>
                </a:highlight>
                <a:latin typeface="Arial"/>
                <a:ea typeface="Arial"/>
                <a:cs typeface="Arial"/>
                <a:sym typeface="Arial"/>
              </a:rPr>
              <a:t>Det är ringmastern som ropar in/fram nästa ekipage som står på tur och öppnar och släpper in ekipagen på banan. Om nästa ekipage får vara på banan redan när ett ekipage hoppar, så berätta för ryttaren var det är säkrast att röra sig för att inte komma i vägen. Detta kan banchef eller banbyggare berätta för dig.</a:t>
            </a:r>
            <a:endParaRPr>
              <a:solidFill>
                <a:srgbClr val="686868"/>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
        <p:nvSpPr>
          <p:cNvPr id="161" name="Google Shape;161;g30cedb6cd36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0cedb6cd36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0cedb6cd36_0_4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2"/>
              </a:buClr>
              <a:buSzPts val="1100"/>
              <a:buFont typeface="Arial"/>
              <a:buNone/>
            </a:pPr>
            <a:r>
              <a:rPr lang="sv-SE" dirty="0">
                <a:solidFill>
                  <a:srgbClr val="686868"/>
                </a:solidFill>
                <a:highlight>
                  <a:srgbClr val="FFFFFF"/>
                </a:highlight>
                <a:latin typeface="Arial"/>
                <a:ea typeface="Arial"/>
                <a:cs typeface="Arial"/>
                <a:sym typeface="Arial"/>
              </a:rPr>
              <a:t>Om en ryttare faller av får den inte sitta upp igen utan måste leda sin häst av banan. Om en ryttare skadar sig, ska ryttaren ligga still och sjukvårdare ska tillkallas.</a:t>
            </a:r>
            <a:br>
              <a:rPr lang="sv-SE" dirty="0">
                <a:solidFill>
                  <a:srgbClr val="686868"/>
                </a:solidFill>
                <a:highlight>
                  <a:srgbClr val="FFFFFF"/>
                </a:highlight>
                <a:latin typeface="Arial"/>
                <a:ea typeface="Arial"/>
                <a:cs typeface="Arial"/>
                <a:sym typeface="Arial"/>
              </a:rPr>
            </a:br>
            <a:r>
              <a:rPr lang="sv-SE" dirty="0">
                <a:solidFill>
                  <a:srgbClr val="686868"/>
                </a:solidFill>
                <a:highlight>
                  <a:srgbClr val="FFFFFF"/>
                </a:highlight>
                <a:latin typeface="Arial"/>
                <a:ea typeface="Arial"/>
                <a:cs typeface="Arial"/>
                <a:sym typeface="Arial"/>
              </a:rPr>
              <a:t>Om hästen springer i väg utan ryttaren hjälper du till att försöka fånga in hästen eller ser till att du ställer dig någonstans så att du inte råkar illa ut. Det kan vara farligt att försöka fånga in en häst som springer i full galopp och då är det bättre att överlåta det åt dem som tycker att det känns ok och sätta sig själv i säkerhet.</a:t>
            </a:r>
            <a:endParaRPr dirty="0">
              <a:solidFill>
                <a:srgbClr val="686868"/>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2"/>
              </a:buClr>
              <a:buSzPts val="1100"/>
              <a:buFont typeface="Arial"/>
              <a:buNone/>
            </a:pPr>
            <a:r>
              <a:rPr lang="sv-SE" dirty="0">
                <a:solidFill>
                  <a:srgbClr val="686868"/>
                </a:solidFill>
                <a:highlight>
                  <a:srgbClr val="FFFFFF"/>
                </a:highlight>
                <a:latin typeface="Arial"/>
                <a:ea typeface="Arial"/>
                <a:cs typeface="Arial"/>
                <a:sym typeface="Arial"/>
              </a:rPr>
              <a:t>Du får hjälpa en ryttare om tyglarna går sönder, sadelgjorden lossnar eller en benlinda går upp, så att situationen blir farlig. Du får också ge ryttaren glasögon, om de åker av. Däremot får du inte räcka upp ett tappat spö till ryttaren. Det kallas otillåten hjälp och innebär att ekipaget blir uteslutet.</a:t>
            </a:r>
            <a:endParaRPr dirty="0">
              <a:solidFill>
                <a:srgbClr val="686868"/>
              </a:solidFill>
              <a:highlight>
                <a:srgbClr val="FFFFFF"/>
              </a:highlight>
              <a:latin typeface="Arial"/>
              <a:ea typeface="Arial"/>
              <a:cs typeface="Arial"/>
              <a:sym typeface="Arial"/>
            </a:endParaRPr>
          </a:p>
          <a:p>
            <a:pPr marL="0" lvl="0" indent="0" algn="l" rtl="0">
              <a:spcBef>
                <a:spcPts val="1200"/>
              </a:spcBef>
              <a:spcAft>
                <a:spcPts val="0"/>
              </a:spcAft>
              <a:buNone/>
            </a:pPr>
            <a:endParaRPr dirty="0"/>
          </a:p>
        </p:txBody>
      </p:sp>
      <p:sp>
        <p:nvSpPr>
          <p:cNvPr id="175" name="Google Shape;175;g30cedb6cd36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Hjälm under 18 år</a:t>
            </a:r>
            <a:endParaRPr dirty="0"/>
          </a:p>
        </p:txBody>
      </p:sp>
      <p:sp>
        <p:nvSpPr>
          <p:cNvPr id="168" name="Google Shape;1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cedb6cd36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0cedb6cd36_0_5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2"/>
              </a:buClr>
              <a:buSzPts val="1100"/>
              <a:buFont typeface="Arial"/>
              <a:buNone/>
            </a:pPr>
            <a:r>
              <a:rPr lang="sv-SE">
                <a:solidFill>
                  <a:srgbClr val="686868"/>
                </a:solidFill>
                <a:highlight>
                  <a:srgbClr val="FFFFFF"/>
                </a:highlight>
                <a:latin typeface="Arial"/>
                <a:ea typeface="Arial"/>
                <a:cs typeface="Arial"/>
                <a:sym typeface="Arial"/>
              </a:rPr>
              <a:t>Enligt tävlingsreglementet gäller följande för höjning och sänkning av hinder under pågående klass;</a:t>
            </a:r>
            <a:br>
              <a:rPr lang="sv-SE">
                <a:solidFill>
                  <a:srgbClr val="686868"/>
                </a:solidFill>
                <a:highlight>
                  <a:srgbClr val="FFFFFF"/>
                </a:highlight>
                <a:latin typeface="Arial"/>
                <a:ea typeface="Arial"/>
                <a:cs typeface="Arial"/>
                <a:sym typeface="Arial"/>
              </a:rPr>
            </a:br>
            <a:r>
              <a:rPr lang="sv-SE">
                <a:solidFill>
                  <a:srgbClr val="686868"/>
                </a:solidFill>
                <a:highlight>
                  <a:srgbClr val="FFFFFF"/>
                </a:highlight>
                <a:latin typeface="Arial"/>
                <a:ea typeface="Arial"/>
                <a:cs typeface="Arial"/>
                <a:sym typeface="Arial"/>
              </a:rPr>
              <a:t>Hinder på framhoppningsbanan får inte överstiga, i höjd och längd, höjden och längden på hindren i pågående tävlingsklass (nytt från 2023).</a:t>
            </a:r>
            <a:br>
              <a:rPr lang="sv-SE">
                <a:solidFill>
                  <a:srgbClr val="686868"/>
                </a:solidFill>
                <a:highlight>
                  <a:srgbClr val="FFFFFF"/>
                </a:highlight>
                <a:latin typeface="Arial"/>
                <a:ea typeface="Arial"/>
                <a:cs typeface="Arial"/>
                <a:sym typeface="Arial"/>
              </a:rPr>
            </a:br>
            <a:r>
              <a:rPr lang="sv-SE">
                <a:solidFill>
                  <a:srgbClr val="686868"/>
                </a:solidFill>
                <a:highlight>
                  <a:srgbClr val="FFFFFF"/>
                </a:highlight>
                <a:latin typeface="Arial"/>
                <a:ea typeface="Arial"/>
                <a:cs typeface="Arial"/>
                <a:sym typeface="Arial"/>
              </a:rPr>
              <a:t>Det är tillåtet att sänka hinder tillfälligt om övriga på framhoppningen godtar det. Detta ska ske under så kort tid som möjligt och hindret ska sedan återställas till ordinarie höjd och utseende.</a:t>
            </a:r>
            <a:br>
              <a:rPr lang="sv-SE">
                <a:solidFill>
                  <a:srgbClr val="686868"/>
                </a:solidFill>
                <a:highlight>
                  <a:srgbClr val="FFFFFF"/>
                </a:highlight>
                <a:latin typeface="Arial"/>
                <a:ea typeface="Arial"/>
                <a:cs typeface="Arial"/>
                <a:sym typeface="Arial"/>
              </a:rPr>
            </a:br>
            <a:r>
              <a:rPr lang="sv-SE">
                <a:solidFill>
                  <a:srgbClr val="686868"/>
                </a:solidFill>
                <a:highlight>
                  <a:srgbClr val="FFFFFF"/>
                </a:highlight>
                <a:latin typeface="Arial"/>
                <a:ea typeface="Arial"/>
                <a:cs typeface="Arial"/>
                <a:sym typeface="Arial"/>
              </a:rPr>
              <a:t>Du som står på framhoppningen måste  kunna säga ifrån om en ryttare eller medhjälpare beter sig illa mot sin häst eller mot andra på framhoppningen. Vid allvarliga situationer så kontaktar du överdomaren och ber att den kommer till framhoppningen.</a:t>
            </a:r>
            <a:endParaRPr>
              <a:solidFill>
                <a:srgbClr val="686868"/>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2"/>
              </a:buClr>
              <a:buSzPts val="1100"/>
              <a:buFont typeface="Arial"/>
              <a:buNone/>
            </a:pPr>
            <a:r>
              <a:rPr lang="sv-SE">
                <a:solidFill>
                  <a:srgbClr val="686868"/>
                </a:solidFill>
                <a:highlight>
                  <a:srgbClr val="FFFFFF"/>
                </a:highlight>
                <a:latin typeface="Arial"/>
                <a:ea typeface="Arial"/>
                <a:cs typeface="Arial"/>
                <a:sym typeface="Arial"/>
              </a:rPr>
              <a:t>Detsamma gäller om ryttaren använder spöet för mycket på sin häst, då ska du också be överdomaren komma. Se till att du som funktionär på framhoppningen har överdomarens telefonnummer. </a:t>
            </a:r>
            <a:endParaRPr>
              <a:solidFill>
                <a:srgbClr val="686868"/>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
        <p:nvSpPr>
          <p:cNvPr id="182" name="Google Shape;182;g30cedb6cd36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cedb6cd3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cedb6cd36_0_1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30cedb6cd3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0cedb6cd3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0cedb6cd36_0_19: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30cedb6cd36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Font typeface="Arial"/>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unktlista" type="tx">
  <p:cSld name="TITLE_AND_BODY">
    <p:bg>
      <p:bgPr>
        <a:solidFill>
          <a:srgbClr val="FFFFFF"/>
        </a:solidFill>
        <a:effectLst/>
      </p:bgPr>
    </p:bg>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a:stretch/>
        </p:blipFill>
        <p:spPr>
          <a:xfrm>
            <a:off x="0" y="0"/>
            <a:ext cx="12192000" cy="6860718"/>
          </a:xfrm>
          <a:prstGeom prst="rect">
            <a:avLst/>
          </a:prstGeom>
          <a:noFill/>
          <a:ln>
            <a:noFill/>
          </a:ln>
        </p:spPr>
      </p:pic>
      <p:sp>
        <p:nvSpPr>
          <p:cNvPr id="19" name="Google Shape;19;p2"/>
          <p:cNvSpPr txBox="1">
            <a:spLocks noGrp="1"/>
          </p:cNvSpPr>
          <p:nvPr>
            <p:ph type="body" idx="1"/>
          </p:nvPr>
        </p:nvSpPr>
        <p:spPr>
          <a:xfrm>
            <a:off x="1064173" y="2080737"/>
            <a:ext cx="10089931" cy="2342693"/>
          </a:xfrm>
          <a:prstGeom prst="rect">
            <a:avLst/>
          </a:prstGeom>
          <a:noFill/>
          <a:ln>
            <a:noFill/>
          </a:ln>
        </p:spPr>
        <p:txBody>
          <a:bodyPr spcFirstLastPara="1" wrap="square" lIns="91425" tIns="45700" rIns="91425" bIns="45700" anchor="t" anchorCtr="0">
            <a:spAutoFit/>
          </a:bodyPr>
          <a:lstStyle>
            <a:lvl1pPr marL="457200" lvl="0" indent="-425018" algn="l">
              <a:lnSpc>
                <a:spcPct val="90000"/>
              </a:lnSpc>
              <a:spcBef>
                <a:spcPts val="1800"/>
              </a:spcBef>
              <a:spcAft>
                <a:spcPts val="0"/>
              </a:spcAft>
              <a:buClr>
                <a:srgbClr val="00678C"/>
              </a:buClr>
              <a:buSzPts val="3093"/>
              <a:buFont typeface="Century Gothic"/>
              <a:buChar char="•"/>
              <a:defRPr sz="2812" b="0" i="0">
                <a:solidFill>
                  <a:schemeClr val="dk1"/>
                </a:solidFill>
                <a:latin typeface="Century Gothic"/>
                <a:ea typeface="Century Gothic"/>
                <a:cs typeface="Century Gothic"/>
                <a:sym typeface="Century Gothic"/>
              </a:defRPr>
            </a:lvl1pPr>
            <a:lvl2pPr marL="914400" lvl="1" indent="-320040" algn="l">
              <a:lnSpc>
                <a:spcPct val="90000"/>
              </a:lnSpc>
              <a:spcBef>
                <a:spcPts val="1000"/>
              </a:spcBef>
              <a:spcAft>
                <a:spcPts val="0"/>
              </a:spcAft>
              <a:buSzPts val="1440"/>
              <a:buChar char="▪"/>
              <a:defRPr/>
            </a:lvl2pPr>
            <a:lvl3pPr marL="1371600" lvl="2" indent="-320039" algn="l">
              <a:lnSpc>
                <a:spcPct val="90000"/>
              </a:lnSpc>
              <a:spcBef>
                <a:spcPts val="800"/>
              </a:spcBef>
              <a:spcAft>
                <a:spcPts val="0"/>
              </a:spcAft>
              <a:buSzPts val="1440"/>
              <a:buChar char="▪"/>
              <a:defRPr/>
            </a:lvl3pPr>
            <a:lvl4pPr marL="1828800" lvl="3" indent="-320039" algn="l">
              <a:lnSpc>
                <a:spcPct val="90000"/>
              </a:lnSpc>
              <a:spcBef>
                <a:spcPts val="800"/>
              </a:spcBef>
              <a:spcAft>
                <a:spcPts val="0"/>
              </a:spcAft>
              <a:buSzPts val="1440"/>
              <a:buChar char="▪"/>
              <a:defRPr/>
            </a:lvl4pPr>
            <a:lvl5pPr marL="2286000" lvl="4" indent="-320039" algn="l">
              <a:lnSpc>
                <a:spcPct val="90000"/>
              </a:lnSpc>
              <a:spcBef>
                <a:spcPts val="800"/>
              </a:spcBef>
              <a:spcAft>
                <a:spcPts val="0"/>
              </a:spcAft>
              <a:buSzPts val="1440"/>
              <a:buChar char="▪"/>
              <a:defRPr/>
            </a:lvl5pPr>
            <a:lvl6pPr marL="2743200" lvl="5" indent="-320039" algn="l">
              <a:lnSpc>
                <a:spcPct val="90000"/>
              </a:lnSpc>
              <a:spcBef>
                <a:spcPts val="800"/>
              </a:spcBef>
              <a:spcAft>
                <a:spcPts val="0"/>
              </a:spcAft>
              <a:buClr>
                <a:schemeClr val="dk2"/>
              </a:buClr>
              <a:buSzPts val="1440"/>
              <a:buChar char="▪"/>
              <a:defRPr/>
            </a:lvl6pPr>
            <a:lvl7pPr marL="3200400" lvl="6" indent="-320039" algn="l">
              <a:lnSpc>
                <a:spcPct val="90000"/>
              </a:lnSpc>
              <a:spcBef>
                <a:spcPts val="800"/>
              </a:spcBef>
              <a:spcAft>
                <a:spcPts val="0"/>
              </a:spcAft>
              <a:buClr>
                <a:schemeClr val="dk2"/>
              </a:buClr>
              <a:buSzPts val="1440"/>
              <a:buChar char="▪"/>
              <a:defRPr/>
            </a:lvl7pPr>
            <a:lvl8pPr marL="3657600" lvl="7" indent="-320040" algn="l">
              <a:lnSpc>
                <a:spcPct val="90000"/>
              </a:lnSpc>
              <a:spcBef>
                <a:spcPts val="800"/>
              </a:spcBef>
              <a:spcAft>
                <a:spcPts val="0"/>
              </a:spcAft>
              <a:buClr>
                <a:schemeClr val="dk2"/>
              </a:buClr>
              <a:buSzPts val="1440"/>
              <a:buChar char="▪"/>
              <a:defRPr/>
            </a:lvl8pPr>
            <a:lvl9pPr marL="4114800" lvl="8" indent="-320040" algn="l">
              <a:lnSpc>
                <a:spcPct val="90000"/>
              </a:lnSpc>
              <a:spcBef>
                <a:spcPts val="800"/>
              </a:spcBef>
              <a:spcAft>
                <a:spcPts val="0"/>
              </a:spcAft>
              <a:buClr>
                <a:schemeClr val="dk2"/>
              </a:buClr>
              <a:buSzPts val="1440"/>
              <a:buChar char="▪"/>
              <a:defRPr/>
            </a:lvl9pPr>
          </a:lstStyle>
          <a:p>
            <a:endParaRPr/>
          </a:p>
        </p:txBody>
      </p:sp>
      <p:sp>
        <p:nvSpPr>
          <p:cNvPr id="20" name="Google Shape;20;p2"/>
          <p:cNvSpPr txBox="1">
            <a:spLocks noGrp="1"/>
          </p:cNvSpPr>
          <p:nvPr>
            <p:ph type="body" idx="2"/>
          </p:nvPr>
        </p:nvSpPr>
        <p:spPr>
          <a:xfrm>
            <a:off x="719302" y="602178"/>
            <a:ext cx="10769819" cy="871392"/>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800"/>
              </a:spcBef>
              <a:spcAft>
                <a:spcPts val="0"/>
              </a:spcAft>
              <a:buSzPts val="5625"/>
              <a:buNone/>
              <a:defRPr sz="5625" b="1" i="0">
                <a:solidFill>
                  <a:srgbClr val="00678C"/>
                </a:solidFill>
                <a:latin typeface="Century Gothic"/>
                <a:ea typeface="Century Gothic"/>
                <a:cs typeface="Century Gothic"/>
                <a:sym typeface="Century Gothic"/>
              </a:defRPr>
            </a:lvl1pPr>
            <a:lvl2pPr marL="914400" lvl="1" indent="-320040" algn="l">
              <a:lnSpc>
                <a:spcPct val="90000"/>
              </a:lnSpc>
              <a:spcBef>
                <a:spcPts val="1000"/>
              </a:spcBef>
              <a:spcAft>
                <a:spcPts val="0"/>
              </a:spcAft>
              <a:buSzPts val="1440"/>
              <a:buChar char="▪"/>
              <a:defRPr/>
            </a:lvl2pPr>
            <a:lvl3pPr marL="1371600" lvl="2" indent="-320039" algn="l">
              <a:lnSpc>
                <a:spcPct val="90000"/>
              </a:lnSpc>
              <a:spcBef>
                <a:spcPts val="800"/>
              </a:spcBef>
              <a:spcAft>
                <a:spcPts val="0"/>
              </a:spcAft>
              <a:buSzPts val="1440"/>
              <a:buChar char="▪"/>
              <a:defRPr/>
            </a:lvl3pPr>
            <a:lvl4pPr marL="1828800" lvl="3" indent="-320039" algn="l">
              <a:lnSpc>
                <a:spcPct val="90000"/>
              </a:lnSpc>
              <a:spcBef>
                <a:spcPts val="800"/>
              </a:spcBef>
              <a:spcAft>
                <a:spcPts val="0"/>
              </a:spcAft>
              <a:buSzPts val="1440"/>
              <a:buChar char="▪"/>
              <a:defRPr/>
            </a:lvl4pPr>
            <a:lvl5pPr marL="2286000" lvl="4" indent="-320039" algn="l">
              <a:lnSpc>
                <a:spcPct val="90000"/>
              </a:lnSpc>
              <a:spcBef>
                <a:spcPts val="800"/>
              </a:spcBef>
              <a:spcAft>
                <a:spcPts val="0"/>
              </a:spcAft>
              <a:buSzPts val="1440"/>
              <a:buChar char="▪"/>
              <a:defRPr/>
            </a:lvl5pPr>
            <a:lvl6pPr marL="2743200" lvl="5" indent="-320039" algn="l">
              <a:lnSpc>
                <a:spcPct val="90000"/>
              </a:lnSpc>
              <a:spcBef>
                <a:spcPts val="800"/>
              </a:spcBef>
              <a:spcAft>
                <a:spcPts val="0"/>
              </a:spcAft>
              <a:buClr>
                <a:schemeClr val="dk2"/>
              </a:buClr>
              <a:buSzPts val="1440"/>
              <a:buChar char="▪"/>
              <a:defRPr/>
            </a:lvl6pPr>
            <a:lvl7pPr marL="3200400" lvl="6" indent="-320039" algn="l">
              <a:lnSpc>
                <a:spcPct val="90000"/>
              </a:lnSpc>
              <a:spcBef>
                <a:spcPts val="800"/>
              </a:spcBef>
              <a:spcAft>
                <a:spcPts val="0"/>
              </a:spcAft>
              <a:buClr>
                <a:schemeClr val="dk2"/>
              </a:buClr>
              <a:buSzPts val="1440"/>
              <a:buChar char="▪"/>
              <a:defRPr/>
            </a:lvl7pPr>
            <a:lvl8pPr marL="3657600" lvl="7" indent="-320040" algn="l">
              <a:lnSpc>
                <a:spcPct val="90000"/>
              </a:lnSpc>
              <a:spcBef>
                <a:spcPts val="800"/>
              </a:spcBef>
              <a:spcAft>
                <a:spcPts val="0"/>
              </a:spcAft>
              <a:buClr>
                <a:schemeClr val="dk2"/>
              </a:buClr>
              <a:buSzPts val="1440"/>
              <a:buChar char="▪"/>
              <a:defRPr/>
            </a:lvl8pPr>
            <a:lvl9pPr marL="4114800" lvl="8" indent="-320040" algn="l">
              <a:lnSpc>
                <a:spcPct val="90000"/>
              </a:lnSpc>
              <a:spcBef>
                <a:spcPts val="800"/>
              </a:spcBef>
              <a:spcAft>
                <a:spcPts val="0"/>
              </a:spcAft>
              <a:buClr>
                <a:schemeClr val="dk2"/>
              </a:buClr>
              <a:buSzPts val="1440"/>
              <a:buChar char="▪"/>
              <a:defRPr/>
            </a:lvl9pPr>
          </a:lstStyle>
          <a:p>
            <a:endParaRPr/>
          </a:p>
        </p:txBody>
      </p:sp>
      <p:pic>
        <p:nvPicPr>
          <p:cNvPr id="21" name="Google Shape;21;p2" descr="SvRF.png"/>
          <p:cNvPicPr preferRelativeResize="0"/>
          <p:nvPr/>
        </p:nvPicPr>
        <p:blipFill rotWithShape="1">
          <a:blip r:embed="rId3">
            <a:alphaModFix/>
          </a:blip>
          <a:srcRect/>
          <a:stretch/>
        </p:blipFill>
        <p:spPr>
          <a:xfrm>
            <a:off x="10595591" y="5579178"/>
            <a:ext cx="984744" cy="822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nehåll med bildtext">
  <p:cSld name="Innehåll med bild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760412" y="2362200"/>
            <a:ext cx="3200400" cy="19907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243C"/>
              </a:buClr>
              <a:buSzPts val="3400"/>
              <a:buNone/>
              <a:defRPr sz="3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760412" y="4367308"/>
            <a:ext cx="3200400" cy="16220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280"/>
              <a:buNone/>
              <a:defRPr sz="1600"/>
            </a:lvl1pPr>
            <a:lvl2pPr marL="914400" lvl="1" indent="-228600" algn="l">
              <a:lnSpc>
                <a:spcPct val="90000"/>
              </a:lnSpc>
              <a:spcBef>
                <a:spcPts val="1000"/>
              </a:spcBef>
              <a:spcAft>
                <a:spcPts val="0"/>
              </a:spcAft>
              <a:buSzPts val="960"/>
              <a:buNone/>
              <a:defRPr sz="1200"/>
            </a:lvl2pPr>
            <a:lvl3pPr marL="1371600" lvl="2" indent="-228600" algn="l">
              <a:lnSpc>
                <a:spcPct val="90000"/>
              </a:lnSpc>
              <a:spcBef>
                <a:spcPts val="800"/>
              </a:spcBef>
              <a:spcAft>
                <a:spcPts val="0"/>
              </a:spcAft>
              <a:buSzPts val="800"/>
              <a:buNone/>
              <a:defRPr sz="1000"/>
            </a:lvl3pPr>
            <a:lvl4pPr marL="1828800" lvl="3" indent="-228600" algn="l">
              <a:lnSpc>
                <a:spcPct val="90000"/>
              </a:lnSpc>
              <a:spcBef>
                <a:spcPts val="800"/>
              </a:spcBef>
              <a:spcAft>
                <a:spcPts val="0"/>
              </a:spcAft>
              <a:buSzPts val="720"/>
              <a:buNone/>
              <a:defRPr sz="900"/>
            </a:lvl4pPr>
            <a:lvl5pPr marL="2286000" lvl="4" indent="-228600" algn="l">
              <a:lnSpc>
                <a:spcPct val="90000"/>
              </a:lnSpc>
              <a:spcBef>
                <a:spcPts val="800"/>
              </a:spcBef>
              <a:spcAft>
                <a:spcPts val="0"/>
              </a:spcAft>
              <a:buSzPts val="720"/>
              <a:buNone/>
              <a:defRPr sz="900"/>
            </a:lvl5pPr>
            <a:lvl6pPr marL="2743200" lvl="5" indent="-228600" algn="l">
              <a:lnSpc>
                <a:spcPct val="90000"/>
              </a:lnSpc>
              <a:spcBef>
                <a:spcPts val="800"/>
              </a:spcBef>
              <a:spcAft>
                <a:spcPts val="0"/>
              </a:spcAft>
              <a:buClr>
                <a:schemeClr val="dk2"/>
              </a:buClr>
              <a:buSzPts val="720"/>
              <a:buNone/>
              <a:defRPr sz="900"/>
            </a:lvl6pPr>
            <a:lvl7pPr marL="3200400" lvl="6" indent="-228600" algn="l">
              <a:lnSpc>
                <a:spcPct val="90000"/>
              </a:lnSpc>
              <a:spcBef>
                <a:spcPts val="800"/>
              </a:spcBef>
              <a:spcAft>
                <a:spcPts val="0"/>
              </a:spcAft>
              <a:buClr>
                <a:schemeClr val="dk2"/>
              </a:buClr>
              <a:buSzPts val="720"/>
              <a:buNone/>
              <a:defRPr sz="900"/>
            </a:lvl7pPr>
            <a:lvl8pPr marL="3657600" lvl="7" indent="-228600" algn="l">
              <a:lnSpc>
                <a:spcPct val="90000"/>
              </a:lnSpc>
              <a:spcBef>
                <a:spcPts val="800"/>
              </a:spcBef>
              <a:spcAft>
                <a:spcPts val="0"/>
              </a:spcAft>
              <a:buClr>
                <a:schemeClr val="dk2"/>
              </a:buClr>
              <a:buSzPts val="720"/>
              <a:buNone/>
              <a:defRPr sz="900"/>
            </a:lvl8pPr>
            <a:lvl9pPr marL="4114800" lvl="8" indent="-228600" algn="l">
              <a:lnSpc>
                <a:spcPct val="90000"/>
              </a:lnSpc>
              <a:spcBef>
                <a:spcPts val="800"/>
              </a:spcBef>
              <a:spcAft>
                <a:spcPts val="0"/>
              </a:spcAft>
              <a:buClr>
                <a:schemeClr val="dk2"/>
              </a:buClr>
              <a:buSzPts val="720"/>
              <a:buNone/>
              <a:defRPr sz="900"/>
            </a:lvl9pPr>
          </a:lstStyle>
          <a:p>
            <a:endParaRPr/>
          </a:p>
        </p:txBody>
      </p:sp>
      <p:sp>
        <p:nvSpPr>
          <p:cNvPr id="76" name="Google Shape;76;p11"/>
          <p:cNvSpPr txBox="1">
            <a:spLocks noGrp="1"/>
          </p:cNvSpPr>
          <p:nvPr>
            <p:ph type="body" idx="2"/>
          </p:nvPr>
        </p:nvSpPr>
        <p:spPr>
          <a:xfrm>
            <a:off x="4494212" y="685800"/>
            <a:ext cx="7239001" cy="54864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800"/>
              </a:spcBef>
              <a:spcAft>
                <a:spcPts val="0"/>
              </a:spcAft>
              <a:buSzPts val="1600"/>
              <a:buChar char="▪"/>
              <a:defRPr sz="2000"/>
            </a:lvl1pPr>
            <a:lvl2pPr marL="914400" lvl="1" indent="-320040" algn="l">
              <a:lnSpc>
                <a:spcPct val="90000"/>
              </a:lnSpc>
              <a:spcBef>
                <a:spcPts val="1000"/>
              </a:spcBef>
              <a:spcAft>
                <a:spcPts val="0"/>
              </a:spcAft>
              <a:buSzPts val="1440"/>
              <a:buChar char="▪"/>
              <a:defRPr sz="1800"/>
            </a:lvl2pPr>
            <a:lvl3pPr marL="1371600" lvl="2" indent="-309880" algn="l">
              <a:lnSpc>
                <a:spcPct val="90000"/>
              </a:lnSpc>
              <a:spcBef>
                <a:spcPts val="800"/>
              </a:spcBef>
              <a:spcAft>
                <a:spcPts val="0"/>
              </a:spcAft>
              <a:buSzPts val="1280"/>
              <a:buChar char="▪"/>
              <a:defRPr sz="1600"/>
            </a:lvl3pPr>
            <a:lvl4pPr marL="1828800" lvl="3" indent="-299719" algn="l">
              <a:lnSpc>
                <a:spcPct val="90000"/>
              </a:lnSpc>
              <a:spcBef>
                <a:spcPts val="800"/>
              </a:spcBef>
              <a:spcAft>
                <a:spcPts val="0"/>
              </a:spcAft>
              <a:buSzPts val="1120"/>
              <a:buChar char="▪"/>
              <a:defRPr sz="1400"/>
            </a:lvl4pPr>
            <a:lvl5pPr marL="2286000" lvl="4" indent="-299720" algn="l">
              <a:lnSpc>
                <a:spcPct val="90000"/>
              </a:lnSpc>
              <a:spcBef>
                <a:spcPts val="800"/>
              </a:spcBef>
              <a:spcAft>
                <a:spcPts val="0"/>
              </a:spcAft>
              <a:buSzPts val="1120"/>
              <a:buChar char="▪"/>
              <a:defRPr sz="1400"/>
            </a:lvl5pPr>
            <a:lvl6pPr marL="2743200" lvl="5" indent="-299720" algn="l">
              <a:lnSpc>
                <a:spcPct val="90000"/>
              </a:lnSpc>
              <a:spcBef>
                <a:spcPts val="800"/>
              </a:spcBef>
              <a:spcAft>
                <a:spcPts val="0"/>
              </a:spcAft>
              <a:buClr>
                <a:schemeClr val="dk2"/>
              </a:buClr>
              <a:buSzPts val="1120"/>
              <a:buChar char="▪"/>
              <a:defRPr sz="1400"/>
            </a:lvl6pPr>
            <a:lvl7pPr marL="3200400" lvl="6" indent="-299720" algn="l">
              <a:lnSpc>
                <a:spcPct val="90000"/>
              </a:lnSpc>
              <a:spcBef>
                <a:spcPts val="800"/>
              </a:spcBef>
              <a:spcAft>
                <a:spcPts val="0"/>
              </a:spcAft>
              <a:buClr>
                <a:schemeClr val="dk2"/>
              </a:buClr>
              <a:buSzPts val="1120"/>
              <a:buChar char="▪"/>
              <a:defRPr sz="1400"/>
            </a:lvl7pPr>
            <a:lvl8pPr marL="3657600" lvl="7" indent="-299720" algn="l">
              <a:lnSpc>
                <a:spcPct val="90000"/>
              </a:lnSpc>
              <a:spcBef>
                <a:spcPts val="800"/>
              </a:spcBef>
              <a:spcAft>
                <a:spcPts val="0"/>
              </a:spcAft>
              <a:buClr>
                <a:schemeClr val="dk2"/>
              </a:buClr>
              <a:buSzPts val="1120"/>
              <a:buChar char="▪"/>
              <a:defRPr sz="1400"/>
            </a:lvl8pPr>
            <a:lvl9pPr marL="4114800" lvl="8" indent="-299720" algn="l">
              <a:lnSpc>
                <a:spcPct val="90000"/>
              </a:lnSpc>
              <a:spcBef>
                <a:spcPts val="800"/>
              </a:spcBef>
              <a:spcAft>
                <a:spcPts val="0"/>
              </a:spcAft>
              <a:buClr>
                <a:schemeClr val="dk2"/>
              </a:buClr>
              <a:buSzPts val="1120"/>
              <a:buChar char="▪"/>
              <a:defRPr sz="1400"/>
            </a:lvl9pPr>
          </a:lstStyle>
          <a:p>
            <a:endParaRPr/>
          </a:p>
        </p:txBody>
      </p:sp>
      <p:sp>
        <p:nvSpPr>
          <p:cNvPr id="77" name="Google Shape;77;p11"/>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ivt innehåll med bildtext" type="objTx">
  <p:cSld name="OBJECT_WITH_CAPTION_TEXT">
    <p:spTree>
      <p:nvGrpSpPr>
        <p:cNvPr id="1" name="Shape 80"/>
        <p:cNvGrpSpPr/>
        <p:nvPr/>
      </p:nvGrpSpPr>
      <p:grpSpPr>
        <a:xfrm>
          <a:off x="0" y="0"/>
          <a:ext cx="0" cy="0"/>
          <a:chOff x="0" y="0"/>
          <a:chExt cx="0" cy="0"/>
        </a:xfrm>
      </p:grpSpPr>
      <p:sp>
        <p:nvSpPr>
          <p:cNvPr id="81" name="Google Shape;81;p12"/>
          <p:cNvSpPr/>
          <p:nvPr/>
        </p:nvSpPr>
        <p:spPr>
          <a:xfrm>
            <a:off x="0" y="0"/>
            <a:ext cx="4873752" cy="68580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rbel"/>
              <a:buNone/>
            </a:pPr>
            <a:endParaRPr sz="1800" b="0" i="0" u="none" strike="noStrike" cap="none">
              <a:solidFill>
                <a:srgbClr val="FFFFFF"/>
              </a:solidFill>
              <a:latin typeface="Arial"/>
              <a:ea typeface="Arial"/>
              <a:cs typeface="Arial"/>
              <a:sym typeface="Arial"/>
            </a:endParaRPr>
          </a:p>
        </p:txBody>
      </p:sp>
      <p:sp>
        <p:nvSpPr>
          <p:cNvPr id="82" name="Google Shape;82;p12"/>
          <p:cNvSpPr txBox="1">
            <a:spLocks noGrp="1"/>
          </p:cNvSpPr>
          <p:nvPr>
            <p:ph type="title"/>
          </p:nvPr>
        </p:nvSpPr>
        <p:spPr>
          <a:xfrm>
            <a:off x="760412" y="2362200"/>
            <a:ext cx="3200400" cy="19907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400"/>
              <a:buNone/>
              <a:defRPr sz="34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760412" y="4367308"/>
            <a:ext cx="3200400" cy="16220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228600" algn="l">
              <a:lnSpc>
                <a:spcPct val="90000"/>
              </a:lnSpc>
              <a:spcBef>
                <a:spcPts val="1000"/>
              </a:spcBef>
              <a:spcAft>
                <a:spcPts val="0"/>
              </a:spcAft>
              <a:buSzPts val="960"/>
              <a:buNone/>
              <a:defRPr sz="1200"/>
            </a:lvl2pPr>
            <a:lvl3pPr marL="1371600" lvl="2" indent="-228600" algn="l">
              <a:lnSpc>
                <a:spcPct val="90000"/>
              </a:lnSpc>
              <a:spcBef>
                <a:spcPts val="800"/>
              </a:spcBef>
              <a:spcAft>
                <a:spcPts val="0"/>
              </a:spcAft>
              <a:buSzPts val="800"/>
              <a:buNone/>
              <a:defRPr sz="1000"/>
            </a:lvl3pPr>
            <a:lvl4pPr marL="1828800" lvl="3" indent="-228600" algn="l">
              <a:lnSpc>
                <a:spcPct val="90000"/>
              </a:lnSpc>
              <a:spcBef>
                <a:spcPts val="800"/>
              </a:spcBef>
              <a:spcAft>
                <a:spcPts val="0"/>
              </a:spcAft>
              <a:buSzPts val="720"/>
              <a:buNone/>
              <a:defRPr sz="900"/>
            </a:lvl4pPr>
            <a:lvl5pPr marL="2286000" lvl="4" indent="-228600" algn="l">
              <a:lnSpc>
                <a:spcPct val="90000"/>
              </a:lnSpc>
              <a:spcBef>
                <a:spcPts val="800"/>
              </a:spcBef>
              <a:spcAft>
                <a:spcPts val="0"/>
              </a:spcAft>
              <a:buSzPts val="720"/>
              <a:buNone/>
              <a:defRPr sz="900"/>
            </a:lvl5pPr>
            <a:lvl6pPr marL="2743200" lvl="5" indent="-228600" algn="l">
              <a:lnSpc>
                <a:spcPct val="90000"/>
              </a:lnSpc>
              <a:spcBef>
                <a:spcPts val="800"/>
              </a:spcBef>
              <a:spcAft>
                <a:spcPts val="0"/>
              </a:spcAft>
              <a:buClr>
                <a:schemeClr val="dk2"/>
              </a:buClr>
              <a:buSzPts val="720"/>
              <a:buNone/>
              <a:defRPr sz="900"/>
            </a:lvl6pPr>
            <a:lvl7pPr marL="3200400" lvl="6" indent="-228600" algn="l">
              <a:lnSpc>
                <a:spcPct val="90000"/>
              </a:lnSpc>
              <a:spcBef>
                <a:spcPts val="800"/>
              </a:spcBef>
              <a:spcAft>
                <a:spcPts val="0"/>
              </a:spcAft>
              <a:buClr>
                <a:schemeClr val="dk2"/>
              </a:buClr>
              <a:buSzPts val="720"/>
              <a:buNone/>
              <a:defRPr sz="900"/>
            </a:lvl7pPr>
            <a:lvl8pPr marL="3657600" lvl="7" indent="-228600" algn="l">
              <a:lnSpc>
                <a:spcPct val="90000"/>
              </a:lnSpc>
              <a:spcBef>
                <a:spcPts val="800"/>
              </a:spcBef>
              <a:spcAft>
                <a:spcPts val="0"/>
              </a:spcAft>
              <a:buClr>
                <a:schemeClr val="dk2"/>
              </a:buClr>
              <a:buSzPts val="720"/>
              <a:buNone/>
              <a:defRPr sz="900"/>
            </a:lvl8pPr>
            <a:lvl9pPr marL="4114800" lvl="8" indent="-228600" algn="l">
              <a:lnSpc>
                <a:spcPct val="90000"/>
              </a:lnSpc>
              <a:spcBef>
                <a:spcPts val="800"/>
              </a:spcBef>
              <a:spcAft>
                <a:spcPts val="0"/>
              </a:spcAft>
              <a:buClr>
                <a:schemeClr val="dk2"/>
              </a:buClr>
              <a:buSzPts val="720"/>
              <a:buNone/>
              <a:defRPr sz="900"/>
            </a:lvl9pPr>
          </a:lstStyle>
          <a:p>
            <a:endParaRPr/>
          </a:p>
        </p:txBody>
      </p:sp>
      <p:sp>
        <p:nvSpPr>
          <p:cNvPr id="84" name="Google Shape;84;p12"/>
          <p:cNvSpPr txBox="1">
            <a:spLocks noGrp="1"/>
          </p:cNvSpPr>
          <p:nvPr>
            <p:ph type="body" idx="2"/>
          </p:nvPr>
        </p:nvSpPr>
        <p:spPr>
          <a:xfrm>
            <a:off x="5362892" y="685800"/>
            <a:ext cx="6370320" cy="54864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800"/>
              </a:spcBef>
              <a:spcAft>
                <a:spcPts val="0"/>
              </a:spcAft>
              <a:buSzPts val="1600"/>
              <a:buChar char="▪"/>
              <a:defRPr sz="2000"/>
            </a:lvl1pPr>
            <a:lvl2pPr marL="914400" lvl="1" indent="-320040" algn="l">
              <a:lnSpc>
                <a:spcPct val="90000"/>
              </a:lnSpc>
              <a:spcBef>
                <a:spcPts val="1000"/>
              </a:spcBef>
              <a:spcAft>
                <a:spcPts val="0"/>
              </a:spcAft>
              <a:buSzPts val="1440"/>
              <a:buChar char="▪"/>
              <a:defRPr sz="1800"/>
            </a:lvl2pPr>
            <a:lvl3pPr marL="1371600" lvl="2" indent="-309880" algn="l">
              <a:lnSpc>
                <a:spcPct val="90000"/>
              </a:lnSpc>
              <a:spcBef>
                <a:spcPts val="800"/>
              </a:spcBef>
              <a:spcAft>
                <a:spcPts val="0"/>
              </a:spcAft>
              <a:buSzPts val="1280"/>
              <a:buChar char="▪"/>
              <a:defRPr sz="1600"/>
            </a:lvl3pPr>
            <a:lvl4pPr marL="1828800" lvl="3" indent="-299719" algn="l">
              <a:lnSpc>
                <a:spcPct val="90000"/>
              </a:lnSpc>
              <a:spcBef>
                <a:spcPts val="800"/>
              </a:spcBef>
              <a:spcAft>
                <a:spcPts val="0"/>
              </a:spcAft>
              <a:buSzPts val="1120"/>
              <a:buChar char="▪"/>
              <a:defRPr sz="1400"/>
            </a:lvl4pPr>
            <a:lvl5pPr marL="2286000" lvl="4" indent="-299720" algn="l">
              <a:lnSpc>
                <a:spcPct val="90000"/>
              </a:lnSpc>
              <a:spcBef>
                <a:spcPts val="800"/>
              </a:spcBef>
              <a:spcAft>
                <a:spcPts val="0"/>
              </a:spcAft>
              <a:buSzPts val="1120"/>
              <a:buChar char="▪"/>
              <a:defRPr sz="1400"/>
            </a:lvl5pPr>
            <a:lvl6pPr marL="2743200" lvl="5" indent="-299720" algn="l">
              <a:lnSpc>
                <a:spcPct val="90000"/>
              </a:lnSpc>
              <a:spcBef>
                <a:spcPts val="800"/>
              </a:spcBef>
              <a:spcAft>
                <a:spcPts val="0"/>
              </a:spcAft>
              <a:buClr>
                <a:schemeClr val="dk2"/>
              </a:buClr>
              <a:buSzPts val="1120"/>
              <a:buChar char="▪"/>
              <a:defRPr sz="1400"/>
            </a:lvl6pPr>
            <a:lvl7pPr marL="3200400" lvl="6" indent="-299720" algn="l">
              <a:lnSpc>
                <a:spcPct val="90000"/>
              </a:lnSpc>
              <a:spcBef>
                <a:spcPts val="800"/>
              </a:spcBef>
              <a:spcAft>
                <a:spcPts val="0"/>
              </a:spcAft>
              <a:buClr>
                <a:schemeClr val="dk2"/>
              </a:buClr>
              <a:buSzPts val="1120"/>
              <a:buChar char="▪"/>
              <a:defRPr sz="1400"/>
            </a:lvl7pPr>
            <a:lvl8pPr marL="3657600" lvl="7" indent="-299720" algn="l">
              <a:lnSpc>
                <a:spcPct val="90000"/>
              </a:lnSpc>
              <a:spcBef>
                <a:spcPts val="800"/>
              </a:spcBef>
              <a:spcAft>
                <a:spcPts val="0"/>
              </a:spcAft>
              <a:buClr>
                <a:schemeClr val="dk2"/>
              </a:buClr>
              <a:buSzPts val="1120"/>
              <a:buChar char="▪"/>
              <a:defRPr sz="1400"/>
            </a:lvl8pPr>
            <a:lvl9pPr marL="4114800" lvl="8" indent="-299720" algn="l">
              <a:lnSpc>
                <a:spcPct val="90000"/>
              </a:lnSpc>
              <a:spcBef>
                <a:spcPts val="800"/>
              </a:spcBef>
              <a:spcAft>
                <a:spcPts val="0"/>
              </a:spcAft>
              <a:buClr>
                <a:schemeClr val="dk2"/>
              </a:buClr>
              <a:buSzPts val="1120"/>
              <a:buChar char="▪"/>
              <a:defRPr sz="1400"/>
            </a:lvl9pPr>
          </a:lstStyle>
          <a:p>
            <a:endParaRPr/>
          </a:p>
        </p:txBody>
      </p:sp>
      <p:sp>
        <p:nvSpPr>
          <p:cNvPr id="85" name="Google Shape;85;p12"/>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100">
                <a:solidFill>
                  <a:schemeClr val="dk2"/>
                </a:solidFill>
                <a:latin typeface="Corbel"/>
                <a:ea typeface="Corbel"/>
                <a:cs typeface="Corbel"/>
                <a:sym typeface="Corbel"/>
              </a:defRPr>
            </a:lvl1pPr>
            <a:lvl2pPr marL="0" marR="0" lvl="1" indent="0" algn="l">
              <a:spcBef>
                <a:spcPts val="0"/>
              </a:spcBef>
              <a:buNone/>
              <a:defRPr sz="1100">
                <a:solidFill>
                  <a:schemeClr val="dk2"/>
                </a:solidFill>
                <a:latin typeface="Corbel"/>
                <a:ea typeface="Corbel"/>
                <a:cs typeface="Corbel"/>
                <a:sym typeface="Corbel"/>
              </a:defRPr>
            </a:lvl2pPr>
            <a:lvl3pPr marL="0" marR="0" lvl="2" indent="0" algn="l">
              <a:spcBef>
                <a:spcPts val="0"/>
              </a:spcBef>
              <a:buNone/>
              <a:defRPr sz="1100">
                <a:solidFill>
                  <a:schemeClr val="dk2"/>
                </a:solidFill>
                <a:latin typeface="Corbel"/>
                <a:ea typeface="Corbel"/>
                <a:cs typeface="Corbel"/>
                <a:sym typeface="Corbel"/>
              </a:defRPr>
            </a:lvl3pPr>
            <a:lvl4pPr marL="0" marR="0" lvl="3" indent="0" algn="l">
              <a:spcBef>
                <a:spcPts val="0"/>
              </a:spcBef>
              <a:buNone/>
              <a:defRPr sz="1100">
                <a:solidFill>
                  <a:schemeClr val="dk2"/>
                </a:solidFill>
                <a:latin typeface="Corbel"/>
                <a:ea typeface="Corbel"/>
                <a:cs typeface="Corbel"/>
                <a:sym typeface="Corbel"/>
              </a:defRPr>
            </a:lvl4pPr>
            <a:lvl5pPr marL="0" marR="0" lvl="4" indent="0" algn="l">
              <a:spcBef>
                <a:spcPts val="0"/>
              </a:spcBef>
              <a:buNone/>
              <a:defRPr sz="1100">
                <a:solidFill>
                  <a:schemeClr val="dk2"/>
                </a:solidFill>
                <a:latin typeface="Corbel"/>
                <a:ea typeface="Corbel"/>
                <a:cs typeface="Corbel"/>
                <a:sym typeface="Corbel"/>
              </a:defRPr>
            </a:lvl5pPr>
            <a:lvl6pPr marL="0" marR="0" lvl="5" indent="0" algn="l">
              <a:spcBef>
                <a:spcPts val="0"/>
              </a:spcBef>
              <a:buNone/>
              <a:defRPr sz="1100">
                <a:solidFill>
                  <a:schemeClr val="dk2"/>
                </a:solidFill>
                <a:latin typeface="Corbel"/>
                <a:ea typeface="Corbel"/>
                <a:cs typeface="Corbel"/>
                <a:sym typeface="Corbel"/>
              </a:defRPr>
            </a:lvl6pPr>
            <a:lvl7pPr marL="0" marR="0" lvl="6" indent="0" algn="l">
              <a:spcBef>
                <a:spcPts val="0"/>
              </a:spcBef>
              <a:buNone/>
              <a:defRPr sz="1100">
                <a:solidFill>
                  <a:schemeClr val="dk2"/>
                </a:solidFill>
                <a:latin typeface="Corbel"/>
                <a:ea typeface="Corbel"/>
                <a:cs typeface="Corbel"/>
                <a:sym typeface="Corbel"/>
              </a:defRPr>
            </a:lvl7pPr>
            <a:lvl8pPr marL="0" marR="0" lvl="7" indent="0" algn="l">
              <a:spcBef>
                <a:spcPts val="0"/>
              </a:spcBef>
              <a:buNone/>
              <a:defRPr sz="1100">
                <a:solidFill>
                  <a:schemeClr val="dk2"/>
                </a:solidFill>
                <a:latin typeface="Corbel"/>
                <a:ea typeface="Corbel"/>
                <a:cs typeface="Corbel"/>
                <a:sym typeface="Corbel"/>
              </a:defRPr>
            </a:lvl8pPr>
            <a:lvl9pPr marL="0" marR="0" lvl="8" indent="0" algn="l">
              <a:spcBef>
                <a:spcPts val="0"/>
              </a:spcBef>
              <a:buNone/>
              <a:defRPr sz="1100">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ild med bildtext" type="picTx">
  <p:cSld name="PICTURE_WITH_CAPTION_TEXT">
    <p:spTree>
      <p:nvGrpSpPr>
        <p:cNvPr id="1" name="Shape 88"/>
        <p:cNvGrpSpPr/>
        <p:nvPr/>
      </p:nvGrpSpPr>
      <p:grpSpPr>
        <a:xfrm>
          <a:off x="0" y="0"/>
          <a:ext cx="0" cy="0"/>
          <a:chOff x="0" y="0"/>
          <a:chExt cx="0" cy="0"/>
        </a:xfrm>
      </p:grpSpPr>
      <p:sp>
        <p:nvSpPr>
          <p:cNvPr id="89" name="Google Shape;89;p13"/>
          <p:cNvSpPr/>
          <p:nvPr/>
        </p:nvSpPr>
        <p:spPr>
          <a:xfrm>
            <a:off x="7315200" y="0"/>
            <a:ext cx="4873752" cy="68580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rbel"/>
              <a:buNone/>
            </a:pPr>
            <a:endParaRPr sz="1800" b="0" i="0" u="none" strike="noStrike" cap="none">
              <a:solidFill>
                <a:srgbClr val="FFFFFF"/>
              </a:solidFill>
              <a:latin typeface="Arial"/>
              <a:ea typeface="Arial"/>
              <a:cs typeface="Arial"/>
              <a:sym typeface="Arial"/>
            </a:endParaRPr>
          </a:p>
        </p:txBody>
      </p:sp>
      <p:sp>
        <p:nvSpPr>
          <p:cNvPr id="90" name="Google Shape;90;p13"/>
          <p:cNvSpPr txBox="1">
            <a:spLocks noGrp="1"/>
          </p:cNvSpPr>
          <p:nvPr>
            <p:ph type="title"/>
          </p:nvPr>
        </p:nvSpPr>
        <p:spPr>
          <a:xfrm>
            <a:off x="7923214" y="2362200"/>
            <a:ext cx="3200400" cy="1993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400"/>
              <a:buNone/>
              <a:defRPr sz="34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descr="En tom platshållare för att lägga till en bild. Klicka på platshållaren och markera bilden du vill lägga till."/>
          <p:cNvSpPr>
            <a:spLocks noGrp="1"/>
          </p:cNvSpPr>
          <p:nvPr>
            <p:ph type="pic" idx="2"/>
          </p:nvPr>
        </p:nvSpPr>
        <p:spPr>
          <a:xfrm>
            <a:off x="0" y="0"/>
            <a:ext cx="7315200" cy="6858000"/>
          </a:xfrm>
          <a:prstGeom prst="rect">
            <a:avLst/>
          </a:prstGeom>
          <a:solidFill>
            <a:srgbClr val="CCD2D2"/>
          </a:solidFill>
          <a:ln>
            <a:noFill/>
          </a:ln>
        </p:spPr>
      </p:sp>
      <p:sp>
        <p:nvSpPr>
          <p:cNvPr id="92" name="Google Shape;92;p13"/>
          <p:cNvSpPr txBox="1">
            <a:spLocks noGrp="1"/>
          </p:cNvSpPr>
          <p:nvPr>
            <p:ph type="body" idx="1"/>
          </p:nvPr>
        </p:nvSpPr>
        <p:spPr>
          <a:xfrm>
            <a:off x="7923214" y="4355592"/>
            <a:ext cx="3200400" cy="1644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228600" algn="l">
              <a:lnSpc>
                <a:spcPct val="90000"/>
              </a:lnSpc>
              <a:spcBef>
                <a:spcPts val="1000"/>
              </a:spcBef>
              <a:spcAft>
                <a:spcPts val="0"/>
              </a:spcAft>
              <a:buSzPts val="960"/>
              <a:buNone/>
              <a:defRPr sz="1200"/>
            </a:lvl2pPr>
            <a:lvl3pPr marL="1371600" lvl="2" indent="-228600" algn="l">
              <a:lnSpc>
                <a:spcPct val="90000"/>
              </a:lnSpc>
              <a:spcBef>
                <a:spcPts val="800"/>
              </a:spcBef>
              <a:spcAft>
                <a:spcPts val="0"/>
              </a:spcAft>
              <a:buSzPts val="800"/>
              <a:buNone/>
              <a:defRPr sz="1000"/>
            </a:lvl3pPr>
            <a:lvl4pPr marL="1828800" lvl="3" indent="-228600" algn="l">
              <a:lnSpc>
                <a:spcPct val="90000"/>
              </a:lnSpc>
              <a:spcBef>
                <a:spcPts val="800"/>
              </a:spcBef>
              <a:spcAft>
                <a:spcPts val="0"/>
              </a:spcAft>
              <a:buSzPts val="720"/>
              <a:buNone/>
              <a:defRPr sz="900"/>
            </a:lvl4pPr>
            <a:lvl5pPr marL="2286000" lvl="4" indent="-228600" algn="l">
              <a:lnSpc>
                <a:spcPct val="90000"/>
              </a:lnSpc>
              <a:spcBef>
                <a:spcPts val="800"/>
              </a:spcBef>
              <a:spcAft>
                <a:spcPts val="0"/>
              </a:spcAft>
              <a:buSzPts val="720"/>
              <a:buNone/>
              <a:defRPr sz="900"/>
            </a:lvl5pPr>
            <a:lvl6pPr marL="2743200" lvl="5" indent="-228600" algn="l">
              <a:lnSpc>
                <a:spcPct val="90000"/>
              </a:lnSpc>
              <a:spcBef>
                <a:spcPts val="800"/>
              </a:spcBef>
              <a:spcAft>
                <a:spcPts val="0"/>
              </a:spcAft>
              <a:buClr>
                <a:schemeClr val="dk2"/>
              </a:buClr>
              <a:buSzPts val="720"/>
              <a:buNone/>
              <a:defRPr sz="900"/>
            </a:lvl6pPr>
            <a:lvl7pPr marL="3200400" lvl="6" indent="-228600" algn="l">
              <a:lnSpc>
                <a:spcPct val="90000"/>
              </a:lnSpc>
              <a:spcBef>
                <a:spcPts val="800"/>
              </a:spcBef>
              <a:spcAft>
                <a:spcPts val="0"/>
              </a:spcAft>
              <a:buClr>
                <a:schemeClr val="dk2"/>
              </a:buClr>
              <a:buSzPts val="720"/>
              <a:buNone/>
              <a:defRPr sz="900"/>
            </a:lvl7pPr>
            <a:lvl8pPr marL="3657600" lvl="7" indent="-228600" algn="l">
              <a:lnSpc>
                <a:spcPct val="90000"/>
              </a:lnSpc>
              <a:spcBef>
                <a:spcPts val="800"/>
              </a:spcBef>
              <a:spcAft>
                <a:spcPts val="0"/>
              </a:spcAft>
              <a:buClr>
                <a:schemeClr val="dk2"/>
              </a:buClr>
              <a:buSzPts val="720"/>
              <a:buNone/>
              <a:defRPr sz="900"/>
            </a:lvl8pPr>
            <a:lvl9pPr marL="4114800" lvl="8" indent="-228600" algn="l">
              <a:lnSpc>
                <a:spcPct val="90000"/>
              </a:lnSpc>
              <a:spcBef>
                <a:spcPts val="800"/>
              </a:spcBef>
              <a:spcAft>
                <a:spcPts val="0"/>
              </a:spcAft>
              <a:buClr>
                <a:schemeClr val="dk2"/>
              </a:buClr>
              <a:buSzPts val="720"/>
              <a:buNone/>
              <a:defRPr sz="900"/>
            </a:lvl9pPr>
          </a:lstStyle>
          <a:p>
            <a:endParaRPr/>
          </a:p>
        </p:txBody>
      </p:sp>
      <p:sp>
        <p:nvSpPr>
          <p:cNvPr id="93" name="Google Shape;93;p13"/>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341120" y="467360"/>
            <a:ext cx="9509760"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24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4032187" y="-789115"/>
            <a:ext cx="4127627" cy="950976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SzPts val="1440"/>
              <a:buChar char="▪"/>
              <a:defRPr/>
            </a:lvl1pPr>
            <a:lvl2pPr marL="914400" lvl="1" indent="-320040" algn="l">
              <a:lnSpc>
                <a:spcPct val="90000"/>
              </a:lnSpc>
              <a:spcBef>
                <a:spcPts val="1000"/>
              </a:spcBef>
              <a:spcAft>
                <a:spcPts val="0"/>
              </a:spcAft>
              <a:buSzPts val="1440"/>
              <a:buChar char="▪"/>
              <a:defRPr/>
            </a:lvl2pPr>
            <a:lvl3pPr marL="1371600" lvl="2" indent="-320039" algn="l">
              <a:lnSpc>
                <a:spcPct val="90000"/>
              </a:lnSpc>
              <a:spcBef>
                <a:spcPts val="800"/>
              </a:spcBef>
              <a:spcAft>
                <a:spcPts val="0"/>
              </a:spcAft>
              <a:buSzPts val="1440"/>
              <a:buChar char="▪"/>
              <a:defRPr/>
            </a:lvl3pPr>
            <a:lvl4pPr marL="1828800" lvl="3" indent="-320039" algn="l">
              <a:lnSpc>
                <a:spcPct val="90000"/>
              </a:lnSpc>
              <a:spcBef>
                <a:spcPts val="800"/>
              </a:spcBef>
              <a:spcAft>
                <a:spcPts val="0"/>
              </a:spcAft>
              <a:buSzPts val="1440"/>
              <a:buChar char="▪"/>
              <a:defRPr/>
            </a:lvl4pPr>
            <a:lvl5pPr marL="2286000" lvl="4" indent="-320039" algn="l">
              <a:lnSpc>
                <a:spcPct val="90000"/>
              </a:lnSpc>
              <a:spcBef>
                <a:spcPts val="800"/>
              </a:spcBef>
              <a:spcAft>
                <a:spcPts val="0"/>
              </a:spcAft>
              <a:buSzPts val="1440"/>
              <a:buChar char="▪"/>
              <a:defRPr/>
            </a:lvl5pPr>
            <a:lvl6pPr marL="2743200" lvl="5" indent="-320039" algn="l">
              <a:lnSpc>
                <a:spcPct val="90000"/>
              </a:lnSpc>
              <a:spcBef>
                <a:spcPts val="800"/>
              </a:spcBef>
              <a:spcAft>
                <a:spcPts val="0"/>
              </a:spcAft>
              <a:buClr>
                <a:schemeClr val="dk2"/>
              </a:buClr>
              <a:buSzPts val="1440"/>
              <a:buChar char="▪"/>
              <a:defRPr/>
            </a:lvl6pPr>
            <a:lvl7pPr marL="3200400" lvl="6" indent="-320039" algn="l">
              <a:lnSpc>
                <a:spcPct val="90000"/>
              </a:lnSpc>
              <a:spcBef>
                <a:spcPts val="800"/>
              </a:spcBef>
              <a:spcAft>
                <a:spcPts val="0"/>
              </a:spcAft>
              <a:buClr>
                <a:schemeClr val="dk2"/>
              </a:buClr>
              <a:buSzPts val="1440"/>
              <a:buChar char="▪"/>
              <a:defRPr/>
            </a:lvl7pPr>
            <a:lvl8pPr marL="3657600" lvl="7" indent="-320040" algn="l">
              <a:lnSpc>
                <a:spcPct val="90000"/>
              </a:lnSpc>
              <a:spcBef>
                <a:spcPts val="800"/>
              </a:spcBef>
              <a:spcAft>
                <a:spcPts val="0"/>
              </a:spcAft>
              <a:buClr>
                <a:schemeClr val="dk2"/>
              </a:buClr>
              <a:buSzPts val="1440"/>
              <a:buChar char="▪"/>
              <a:defRPr/>
            </a:lvl8pPr>
            <a:lvl9pPr marL="4114800" lvl="8" indent="-320040" algn="l">
              <a:lnSpc>
                <a:spcPct val="90000"/>
              </a:lnSpc>
              <a:spcBef>
                <a:spcPts val="800"/>
              </a:spcBef>
              <a:spcAft>
                <a:spcPts val="0"/>
              </a:spcAft>
              <a:buClr>
                <a:schemeClr val="dk2"/>
              </a:buClr>
              <a:buSzPts val="1440"/>
              <a:buChar char="▪"/>
              <a:defRPr/>
            </a:lvl9pPr>
          </a:lstStyle>
          <a:p>
            <a:endParaRPr/>
          </a:p>
        </p:txBody>
      </p:sp>
      <p:sp>
        <p:nvSpPr>
          <p:cNvPr id="99" name="Google Shape;99;p14"/>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rot="5400000">
            <a:off x="7090569" y="1908969"/>
            <a:ext cx="5897562"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24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rot="5400000">
            <a:off x="1756569" y="-643731"/>
            <a:ext cx="5897562" cy="77343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SzPts val="1440"/>
              <a:buChar char="▪"/>
              <a:defRPr/>
            </a:lvl1pPr>
            <a:lvl2pPr marL="914400" lvl="1" indent="-320040" algn="l">
              <a:lnSpc>
                <a:spcPct val="90000"/>
              </a:lnSpc>
              <a:spcBef>
                <a:spcPts val="1000"/>
              </a:spcBef>
              <a:spcAft>
                <a:spcPts val="0"/>
              </a:spcAft>
              <a:buSzPts val="1440"/>
              <a:buChar char="▪"/>
              <a:defRPr/>
            </a:lvl2pPr>
            <a:lvl3pPr marL="1371600" lvl="2" indent="-320039" algn="l">
              <a:lnSpc>
                <a:spcPct val="90000"/>
              </a:lnSpc>
              <a:spcBef>
                <a:spcPts val="800"/>
              </a:spcBef>
              <a:spcAft>
                <a:spcPts val="0"/>
              </a:spcAft>
              <a:buSzPts val="1440"/>
              <a:buChar char="▪"/>
              <a:defRPr/>
            </a:lvl3pPr>
            <a:lvl4pPr marL="1828800" lvl="3" indent="-320039" algn="l">
              <a:lnSpc>
                <a:spcPct val="90000"/>
              </a:lnSpc>
              <a:spcBef>
                <a:spcPts val="800"/>
              </a:spcBef>
              <a:spcAft>
                <a:spcPts val="0"/>
              </a:spcAft>
              <a:buSzPts val="1440"/>
              <a:buChar char="▪"/>
              <a:defRPr/>
            </a:lvl4pPr>
            <a:lvl5pPr marL="2286000" lvl="4" indent="-320039" algn="l">
              <a:lnSpc>
                <a:spcPct val="90000"/>
              </a:lnSpc>
              <a:spcBef>
                <a:spcPts val="800"/>
              </a:spcBef>
              <a:spcAft>
                <a:spcPts val="0"/>
              </a:spcAft>
              <a:buSzPts val="1440"/>
              <a:buChar char="▪"/>
              <a:defRPr/>
            </a:lvl5pPr>
            <a:lvl6pPr marL="2743200" lvl="5" indent="-320039" algn="l">
              <a:lnSpc>
                <a:spcPct val="90000"/>
              </a:lnSpc>
              <a:spcBef>
                <a:spcPts val="800"/>
              </a:spcBef>
              <a:spcAft>
                <a:spcPts val="0"/>
              </a:spcAft>
              <a:buClr>
                <a:schemeClr val="dk2"/>
              </a:buClr>
              <a:buSzPts val="1440"/>
              <a:buChar char="▪"/>
              <a:defRPr/>
            </a:lvl6pPr>
            <a:lvl7pPr marL="3200400" lvl="6" indent="-320039" algn="l">
              <a:lnSpc>
                <a:spcPct val="90000"/>
              </a:lnSpc>
              <a:spcBef>
                <a:spcPts val="800"/>
              </a:spcBef>
              <a:spcAft>
                <a:spcPts val="0"/>
              </a:spcAft>
              <a:buClr>
                <a:schemeClr val="dk2"/>
              </a:buClr>
              <a:buSzPts val="1440"/>
              <a:buChar char="▪"/>
              <a:defRPr/>
            </a:lvl7pPr>
            <a:lvl8pPr marL="3657600" lvl="7" indent="-320040" algn="l">
              <a:lnSpc>
                <a:spcPct val="90000"/>
              </a:lnSpc>
              <a:spcBef>
                <a:spcPts val="800"/>
              </a:spcBef>
              <a:spcAft>
                <a:spcPts val="0"/>
              </a:spcAft>
              <a:buClr>
                <a:schemeClr val="dk2"/>
              </a:buClr>
              <a:buSzPts val="1440"/>
              <a:buChar char="▪"/>
              <a:defRPr/>
            </a:lvl8pPr>
            <a:lvl9pPr marL="4114800" lvl="8" indent="-320040" algn="l">
              <a:lnSpc>
                <a:spcPct val="90000"/>
              </a:lnSpc>
              <a:spcBef>
                <a:spcPts val="800"/>
              </a:spcBef>
              <a:spcAft>
                <a:spcPts val="0"/>
              </a:spcAft>
              <a:buClr>
                <a:schemeClr val="dk2"/>
              </a:buClr>
              <a:buSzPts val="1440"/>
              <a:buChar char="▪"/>
              <a:defRPr/>
            </a:lvl9pPr>
          </a:lstStyle>
          <a:p>
            <a:endParaRPr/>
          </a:p>
        </p:txBody>
      </p:sp>
      <p:sp>
        <p:nvSpPr>
          <p:cNvPr id="105" name="Google Shape;105;p15"/>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5"/>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22"/>
        <p:cNvGrpSpPr/>
        <p:nvPr/>
      </p:nvGrpSpPr>
      <p:grpSpPr>
        <a:xfrm>
          <a:off x="0" y="0"/>
          <a:ext cx="0" cy="0"/>
          <a:chOff x="0" y="0"/>
          <a:chExt cx="0" cy="0"/>
        </a:xfrm>
      </p:grpSpPr>
      <p:pic>
        <p:nvPicPr>
          <p:cNvPr id="23" name="Google Shape;23;p3" descr="Soluppgång över gröna kullar"/>
          <p:cNvPicPr preferRelativeResize="0"/>
          <p:nvPr/>
        </p:nvPicPr>
        <p:blipFill rotWithShape="1">
          <a:blip r:embed="rId2">
            <a:alphaModFix/>
          </a:blip>
          <a:srcRect/>
          <a:stretch/>
        </p:blipFill>
        <p:spPr>
          <a:xfrm>
            <a:off x="1651" y="0"/>
            <a:ext cx="12188699" cy="4799300"/>
          </a:xfrm>
          <a:prstGeom prst="rect">
            <a:avLst/>
          </a:prstGeom>
          <a:noFill/>
          <a:ln>
            <a:noFill/>
          </a:ln>
        </p:spPr>
      </p:pic>
      <p:sp>
        <p:nvSpPr>
          <p:cNvPr id="24" name="Google Shape;24;p3"/>
          <p:cNvSpPr/>
          <p:nvPr/>
        </p:nvSpPr>
        <p:spPr>
          <a:xfrm>
            <a:off x="-2" y="4754880"/>
            <a:ext cx="12192002" cy="210312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rbel"/>
              <a:buNone/>
            </a:pPr>
            <a:endParaRPr sz="1800" b="0" i="0" u="none" strike="noStrike" cap="none">
              <a:solidFill>
                <a:srgbClr val="FFFFFF"/>
              </a:solidFill>
              <a:latin typeface="Arial"/>
              <a:ea typeface="Arial"/>
              <a:cs typeface="Arial"/>
              <a:sym typeface="Arial"/>
            </a:endParaRPr>
          </a:p>
        </p:txBody>
      </p:sp>
      <p:sp>
        <p:nvSpPr>
          <p:cNvPr id="25" name="Google Shape;25;p3"/>
          <p:cNvSpPr/>
          <p:nvPr/>
        </p:nvSpPr>
        <p:spPr>
          <a:xfrm>
            <a:off x="-127" y="4724400"/>
            <a:ext cx="12188826" cy="76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6" name="Google Shape;26;p3"/>
          <p:cNvSpPr txBox="1">
            <a:spLocks noGrp="1"/>
          </p:cNvSpPr>
          <p:nvPr>
            <p:ph type="ctrTitle"/>
          </p:nvPr>
        </p:nvSpPr>
        <p:spPr>
          <a:xfrm>
            <a:off x="1523999" y="4800600"/>
            <a:ext cx="9144002" cy="1143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ubTitle" idx="1"/>
          </p:nvPr>
        </p:nvSpPr>
        <p:spPr>
          <a:xfrm>
            <a:off x="1522413" y="5943600"/>
            <a:ext cx="9144002" cy="762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SzPts val="1600"/>
              <a:buNone/>
              <a:defRPr sz="2000" cap="none">
                <a:solidFill>
                  <a:schemeClr val="lt1"/>
                </a:solidFill>
              </a:defRPr>
            </a:lvl1pPr>
            <a:lvl2pPr lvl="1" algn="ctr">
              <a:lnSpc>
                <a:spcPct val="90000"/>
              </a:lnSpc>
              <a:spcBef>
                <a:spcPts val="1000"/>
              </a:spcBef>
              <a:spcAft>
                <a:spcPts val="0"/>
              </a:spcAft>
              <a:buSzPts val="2240"/>
              <a:buNone/>
              <a:defRPr sz="2800"/>
            </a:lvl2pPr>
            <a:lvl3pPr lvl="2" algn="ctr">
              <a:lnSpc>
                <a:spcPct val="90000"/>
              </a:lnSpc>
              <a:spcBef>
                <a:spcPts val="800"/>
              </a:spcBef>
              <a:spcAft>
                <a:spcPts val="0"/>
              </a:spcAft>
              <a:buSzPts val="1920"/>
              <a:buNone/>
              <a:defRPr sz="2400"/>
            </a:lvl3pPr>
            <a:lvl4pPr lvl="3" algn="ctr">
              <a:lnSpc>
                <a:spcPct val="90000"/>
              </a:lnSpc>
              <a:spcBef>
                <a:spcPts val="800"/>
              </a:spcBef>
              <a:spcAft>
                <a:spcPts val="0"/>
              </a:spcAft>
              <a:buSzPts val="1600"/>
              <a:buNone/>
              <a:defRPr sz="2000"/>
            </a:lvl4pPr>
            <a:lvl5pPr lvl="4" algn="ctr">
              <a:lnSpc>
                <a:spcPct val="90000"/>
              </a:lnSpc>
              <a:spcBef>
                <a:spcPts val="800"/>
              </a:spcBef>
              <a:spcAft>
                <a:spcPts val="0"/>
              </a:spcAft>
              <a:buSzPts val="1600"/>
              <a:buNone/>
              <a:defRPr sz="2000"/>
            </a:lvl5pPr>
            <a:lvl6pPr lvl="5" algn="ctr">
              <a:lnSpc>
                <a:spcPct val="90000"/>
              </a:lnSpc>
              <a:spcBef>
                <a:spcPts val="800"/>
              </a:spcBef>
              <a:spcAft>
                <a:spcPts val="0"/>
              </a:spcAft>
              <a:buClr>
                <a:schemeClr val="dk2"/>
              </a:buClr>
              <a:buSzPts val="1600"/>
              <a:buNone/>
              <a:defRPr sz="2000"/>
            </a:lvl6pPr>
            <a:lvl7pPr lvl="6" algn="ctr">
              <a:lnSpc>
                <a:spcPct val="90000"/>
              </a:lnSpc>
              <a:spcBef>
                <a:spcPts val="800"/>
              </a:spcBef>
              <a:spcAft>
                <a:spcPts val="0"/>
              </a:spcAft>
              <a:buClr>
                <a:schemeClr val="dk2"/>
              </a:buClr>
              <a:buSzPts val="1600"/>
              <a:buNone/>
              <a:defRPr sz="2000"/>
            </a:lvl7pPr>
            <a:lvl8pPr lvl="7" algn="ctr">
              <a:lnSpc>
                <a:spcPct val="90000"/>
              </a:lnSpc>
              <a:spcBef>
                <a:spcPts val="800"/>
              </a:spcBef>
              <a:spcAft>
                <a:spcPts val="0"/>
              </a:spcAft>
              <a:buClr>
                <a:schemeClr val="dk2"/>
              </a:buClr>
              <a:buSzPts val="1600"/>
              <a:buNone/>
              <a:defRPr sz="2000"/>
            </a:lvl8pPr>
            <a:lvl9pPr lvl="8" algn="ctr">
              <a:lnSpc>
                <a:spcPct val="90000"/>
              </a:lnSpc>
              <a:spcBef>
                <a:spcPts val="800"/>
              </a:spcBef>
              <a:spcAft>
                <a:spcPts val="0"/>
              </a:spcAft>
              <a:buClr>
                <a:schemeClr val="dk2"/>
              </a:buClr>
              <a:buSzPts val="1600"/>
              <a:buNone/>
              <a:defRPr sz="2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341120" y="467360"/>
            <a:ext cx="9509760"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24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341120" y="1901952"/>
            <a:ext cx="9509760" cy="4127627"/>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SzPts val="1440"/>
              <a:buChar char="▪"/>
              <a:defRPr/>
            </a:lvl1pPr>
            <a:lvl2pPr marL="914400" lvl="1" indent="-320040" algn="l">
              <a:lnSpc>
                <a:spcPct val="90000"/>
              </a:lnSpc>
              <a:spcBef>
                <a:spcPts val="1000"/>
              </a:spcBef>
              <a:spcAft>
                <a:spcPts val="0"/>
              </a:spcAft>
              <a:buSzPts val="1440"/>
              <a:buChar char="▪"/>
              <a:defRPr/>
            </a:lvl2pPr>
            <a:lvl3pPr marL="1371600" lvl="2" indent="-320039" algn="l">
              <a:lnSpc>
                <a:spcPct val="90000"/>
              </a:lnSpc>
              <a:spcBef>
                <a:spcPts val="800"/>
              </a:spcBef>
              <a:spcAft>
                <a:spcPts val="0"/>
              </a:spcAft>
              <a:buSzPts val="1440"/>
              <a:buChar char="▪"/>
              <a:defRPr/>
            </a:lvl3pPr>
            <a:lvl4pPr marL="1828800" lvl="3" indent="-320039" algn="l">
              <a:lnSpc>
                <a:spcPct val="90000"/>
              </a:lnSpc>
              <a:spcBef>
                <a:spcPts val="800"/>
              </a:spcBef>
              <a:spcAft>
                <a:spcPts val="0"/>
              </a:spcAft>
              <a:buSzPts val="1440"/>
              <a:buChar char="▪"/>
              <a:defRPr/>
            </a:lvl4pPr>
            <a:lvl5pPr marL="2286000" lvl="4" indent="-320039" algn="l">
              <a:lnSpc>
                <a:spcPct val="90000"/>
              </a:lnSpc>
              <a:spcBef>
                <a:spcPts val="800"/>
              </a:spcBef>
              <a:spcAft>
                <a:spcPts val="0"/>
              </a:spcAft>
              <a:buSzPts val="1440"/>
              <a:buChar char="▪"/>
              <a:defRPr/>
            </a:lvl5pPr>
            <a:lvl6pPr marL="2743200" lvl="5" indent="-299720" algn="l">
              <a:lnSpc>
                <a:spcPct val="90000"/>
              </a:lnSpc>
              <a:spcBef>
                <a:spcPts val="800"/>
              </a:spcBef>
              <a:spcAft>
                <a:spcPts val="0"/>
              </a:spcAft>
              <a:buClr>
                <a:schemeClr val="dk2"/>
              </a:buClr>
              <a:buSzPts val="1120"/>
              <a:buChar char="▪"/>
              <a:defRPr/>
            </a:lvl6pPr>
            <a:lvl7pPr marL="3200400" lvl="6" indent="-320039" algn="l">
              <a:lnSpc>
                <a:spcPct val="90000"/>
              </a:lnSpc>
              <a:spcBef>
                <a:spcPts val="800"/>
              </a:spcBef>
              <a:spcAft>
                <a:spcPts val="0"/>
              </a:spcAft>
              <a:buClr>
                <a:schemeClr val="dk2"/>
              </a:buClr>
              <a:buSzPts val="1440"/>
              <a:buChar char="▪"/>
              <a:defRPr/>
            </a:lvl7pPr>
            <a:lvl8pPr marL="3657600" lvl="7" indent="-320040" algn="l">
              <a:lnSpc>
                <a:spcPct val="90000"/>
              </a:lnSpc>
              <a:spcBef>
                <a:spcPts val="800"/>
              </a:spcBef>
              <a:spcAft>
                <a:spcPts val="0"/>
              </a:spcAft>
              <a:buClr>
                <a:schemeClr val="dk2"/>
              </a:buClr>
              <a:buSzPts val="1440"/>
              <a:buChar char="▪"/>
              <a:defRPr/>
            </a:lvl8pPr>
            <a:lvl9pPr marL="4114800" lvl="8" indent="-320040" algn="l">
              <a:lnSpc>
                <a:spcPct val="90000"/>
              </a:lnSpc>
              <a:spcBef>
                <a:spcPts val="800"/>
              </a:spcBef>
              <a:spcAft>
                <a:spcPts val="0"/>
              </a:spcAft>
              <a:buClr>
                <a:schemeClr val="dk2"/>
              </a:buClr>
              <a:buSzPts val="1440"/>
              <a:buChar char="▪"/>
              <a:defRPr/>
            </a:lvl9pPr>
          </a:lstStyle>
          <a:p>
            <a:endParaRPr/>
          </a:p>
        </p:txBody>
      </p:sp>
      <p:sp>
        <p:nvSpPr>
          <p:cNvPr id="31" name="Google Shape;31;p4"/>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bg>
      <p:bgPr>
        <a:gradFill>
          <a:gsLst>
            <a:gs pos="0">
              <a:srgbClr val="FFFFFF"/>
            </a:gs>
            <a:gs pos="72000">
              <a:schemeClr val="lt2"/>
            </a:gs>
            <a:gs pos="100000">
              <a:srgbClr val="CCD2D2"/>
            </a:gs>
          </a:gsLst>
          <a:lin ang="5400000" scaled="0"/>
        </a:gradFill>
        <a:effectLst/>
      </p:bgPr>
    </p:bg>
    <p:spTree>
      <p:nvGrpSpPr>
        <p:cNvPr id="1" name="Shape 34"/>
        <p:cNvGrpSpPr/>
        <p:nvPr/>
      </p:nvGrpSpPr>
      <p:grpSpPr>
        <a:xfrm>
          <a:off x="0" y="0"/>
          <a:ext cx="0" cy="0"/>
          <a:chOff x="0" y="0"/>
          <a:chExt cx="0" cy="0"/>
        </a:xfrm>
      </p:grpSpPr>
      <p:sp>
        <p:nvSpPr>
          <p:cNvPr id="35" name="Google Shape;35;p5"/>
          <p:cNvSpPr/>
          <p:nvPr/>
        </p:nvSpPr>
        <p:spPr>
          <a:xfrm>
            <a:off x="0" y="0"/>
            <a:ext cx="12188826" cy="4572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rbel"/>
              <a:buNone/>
            </a:pPr>
            <a:endParaRPr sz="1800" b="0" i="0" u="none" strike="noStrike" cap="none">
              <a:solidFill>
                <a:srgbClr val="FFFFFF"/>
              </a:solidFill>
              <a:latin typeface="Arial"/>
              <a:ea typeface="Arial"/>
              <a:cs typeface="Arial"/>
              <a:sym typeface="Arial"/>
            </a:endParaRPr>
          </a:p>
        </p:txBody>
      </p:sp>
      <p:sp>
        <p:nvSpPr>
          <p:cNvPr id="36" name="Google Shape;36;p5"/>
          <p:cNvSpPr/>
          <p:nvPr/>
        </p:nvSpPr>
        <p:spPr>
          <a:xfrm>
            <a:off x="-1" y="411480"/>
            <a:ext cx="12188826" cy="45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 name="Google Shape;37;p5"/>
          <p:cNvSpPr txBox="1">
            <a:spLocks noGrp="1"/>
          </p:cNvSpPr>
          <p:nvPr>
            <p:ph type="title"/>
          </p:nvPr>
        </p:nvSpPr>
        <p:spPr>
          <a:xfrm>
            <a:off x="1524000" y="1143000"/>
            <a:ext cx="9144000" cy="2667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C243C"/>
              </a:buClr>
              <a:buSzPts val="5200"/>
              <a:buNone/>
              <a:defRPr sz="5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524000" y="3810000"/>
            <a:ext cx="9144000" cy="1143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0"/>
              </a:spcBef>
              <a:spcAft>
                <a:spcPts val="0"/>
              </a:spcAft>
              <a:buSzPts val="1920"/>
              <a:buNone/>
              <a:defRPr sz="2400" cap="none">
                <a:solidFill>
                  <a:schemeClr val="dk2"/>
                </a:solidFill>
              </a:defRPr>
            </a:lvl1pPr>
            <a:lvl2pPr marL="914400" lvl="1" indent="-228600" algn="l">
              <a:lnSpc>
                <a:spcPct val="90000"/>
              </a:lnSpc>
              <a:spcBef>
                <a:spcPts val="1000"/>
              </a:spcBef>
              <a:spcAft>
                <a:spcPts val="0"/>
              </a:spcAft>
              <a:buSzPts val="1440"/>
              <a:buNone/>
              <a:defRPr sz="1800">
                <a:solidFill>
                  <a:srgbClr val="909090"/>
                </a:solidFill>
              </a:defRPr>
            </a:lvl2pPr>
            <a:lvl3pPr marL="1371600" lvl="2" indent="-228600" algn="l">
              <a:lnSpc>
                <a:spcPct val="90000"/>
              </a:lnSpc>
              <a:spcBef>
                <a:spcPts val="800"/>
              </a:spcBef>
              <a:spcAft>
                <a:spcPts val="0"/>
              </a:spcAft>
              <a:buSzPts val="1280"/>
              <a:buNone/>
              <a:defRPr sz="1600">
                <a:solidFill>
                  <a:srgbClr val="909090"/>
                </a:solidFill>
              </a:defRPr>
            </a:lvl3pPr>
            <a:lvl4pPr marL="1828800" lvl="3" indent="-228600" algn="l">
              <a:lnSpc>
                <a:spcPct val="90000"/>
              </a:lnSpc>
              <a:spcBef>
                <a:spcPts val="800"/>
              </a:spcBef>
              <a:spcAft>
                <a:spcPts val="0"/>
              </a:spcAft>
              <a:buSzPts val="1120"/>
              <a:buNone/>
              <a:defRPr sz="1400">
                <a:solidFill>
                  <a:srgbClr val="909090"/>
                </a:solidFill>
              </a:defRPr>
            </a:lvl4pPr>
            <a:lvl5pPr marL="2286000" lvl="4" indent="-228600" algn="l">
              <a:lnSpc>
                <a:spcPct val="90000"/>
              </a:lnSpc>
              <a:spcBef>
                <a:spcPts val="800"/>
              </a:spcBef>
              <a:spcAft>
                <a:spcPts val="0"/>
              </a:spcAft>
              <a:buSzPts val="1120"/>
              <a:buNone/>
              <a:defRPr sz="1400">
                <a:solidFill>
                  <a:srgbClr val="909090"/>
                </a:solidFill>
              </a:defRPr>
            </a:lvl5pPr>
            <a:lvl6pPr marL="2743200" lvl="5" indent="-228600" algn="l">
              <a:lnSpc>
                <a:spcPct val="90000"/>
              </a:lnSpc>
              <a:spcBef>
                <a:spcPts val="800"/>
              </a:spcBef>
              <a:spcAft>
                <a:spcPts val="0"/>
              </a:spcAft>
              <a:buClr>
                <a:srgbClr val="909090"/>
              </a:buClr>
              <a:buSzPts val="1120"/>
              <a:buNone/>
              <a:defRPr sz="1400">
                <a:solidFill>
                  <a:srgbClr val="909090"/>
                </a:solidFill>
              </a:defRPr>
            </a:lvl6pPr>
            <a:lvl7pPr marL="3200400" lvl="6" indent="-228600" algn="l">
              <a:lnSpc>
                <a:spcPct val="90000"/>
              </a:lnSpc>
              <a:spcBef>
                <a:spcPts val="800"/>
              </a:spcBef>
              <a:spcAft>
                <a:spcPts val="0"/>
              </a:spcAft>
              <a:buClr>
                <a:srgbClr val="909090"/>
              </a:buClr>
              <a:buSzPts val="1120"/>
              <a:buNone/>
              <a:defRPr sz="1400">
                <a:solidFill>
                  <a:srgbClr val="909090"/>
                </a:solidFill>
              </a:defRPr>
            </a:lvl7pPr>
            <a:lvl8pPr marL="3657600" lvl="7" indent="-228600" algn="l">
              <a:lnSpc>
                <a:spcPct val="90000"/>
              </a:lnSpc>
              <a:spcBef>
                <a:spcPts val="800"/>
              </a:spcBef>
              <a:spcAft>
                <a:spcPts val="0"/>
              </a:spcAft>
              <a:buClr>
                <a:srgbClr val="909090"/>
              </a:buClr>
              <a:buSzPts val="1120"/>
              <a:buNone/>
              <a:defRPr sz="1400">
                <a:solidFill>
                  <a:srgbClr val="909090"/>
                </a:solidFill>
              </a:defRPr>
            </a:lvl8pPr>
            <a:lvl9pPr marL="4114800" lvl="8" indent="-228600" algn="l">
              <a:lnSpc>
                <a:spcPct val="90000"/>
              </a:lnSpc>
              <a:spcBef>
                <a:spcPts val="800"/>
              </a:spcBef>
              <a:spcAft>
                <a:spcPts val="0"/>
              </a:spcAft>
              <a:buClr>
                <a:srgbClr val="909090"/>
              </a:buClr>
              <a:buSzPts val="1120"/>
              <a:buNone/>
              <a:defRPr sz="1400">
                <a:solidFill>
                  <a:srgbClr val="909090"/>
                </a:solidFill>
              </a:defRPr>
            </a:lvl9pPr>
          </a:lstStyle>
          <a:p>
            <a:endParaRPr/>
          </a:p>
        </p:txBody>
      </p:sp>
      <p:sp>
        <p:nvSpPr>
          <p:cNvPr id="39" name="Google Shape;39;p5"/>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iv avsnittsrubrik">
  <p:cSld name="Alternativ avsnittsrubrik">
    <p:bg>
      <p:bgPr>
        <a:gradFill>
          <a:gsLst>
            <a:gs pos="0">
              <a:schemeClr val="dk2"/>
            </a:gs>
            <a:gs pos="32000">
              <a:schemeClr val="dk2"/>
            </a:gs>
            <a:gs pos="100000">
              <a:srgbClr val="1C243C"/>
            </a:gs>
          </a:gsLst>
          <a:path path="circle">
            <a:fillToRect l="50000" t="50000" r="50000" b="50000"/>
          </a:path>
          <a:tileRect/>
        </a:gradFill>
        <a:effectLst/>
      </p:bgPr>
    </p:bg>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524000" y="1143000"/>
            <a:ext cx="9144000" cy="2667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200"/>
              <a:buNone/>
              <a:defRPr sz="52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522413" y="3810000"/>
            <a:ext cx="9144000" cy="1143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0"/>
              </a:spcBef>
              <a:spcAft>
                <a:spcPts val="0"/>
              </a:spcAft>
              <a:buSzPts val="1920"/>
              <a:buNone/>
              <a:defRPr sz="2400" cap="none">
                <a:solidFill>
                  <a:schemeClr val="lt1"/>
                </a:solidFill>
              </a:defRPr>
            </a:lvl1pPr>
            <a:lvl2pPr marL="914400" lvl="1" indent="-228600" algn="l">
              <a:lnSpc>
                <a:spcPct val="90000"/>
              </a:lnSpc>
              <a:spcBef>
                <a:spcPts val="1000"/>
              </a:spcBef>
              <a:spcAft>
                <a:spcPts val="0"/>
              </a:spcAft>
              <a:buSzPts val="1440"/>
              <a:buNone/>
              <a:defRPr sz="1800">
                <a:solidFill>
                  <a:schemeClr val="lt1"/>
                </a:solidFill>
              </a:defRPr>
            </a:lvl2pPr>
            <a:lvl3pPr marL="1371600" lvl="2" indent="-228600" algn="l">
              <a:lnSpc>
                <a:spcPct val="90000"/>
              </a:lnSpc>
              <a:spcBef>
                <a:spcPts val="800"/>
              </a:spcBef>
              <a:spcAft>
                <a:spcPts val="0"/>
              </a:spcAft>
              <a:buSzPts val="1280"/>
              <a:buNone/>
              <a:defRPr sz="1600">
                <a:solidFill>
                  <a:schemeClr val="lt1"/>
                </a:solidFill>
              </a:defRPr>
            </a:lvl3pPr>
            <a:lvl4pPr marL="1828800" lvl="3" indent="-228600" algn="l">
              <a:lnSpc>
                <a:spcPct val="90000"/>
              </a:lnSpc>
              <a:spcBef>
                <a:spcPts val="800"/>
              </a:spcBef>
              <a:spcAft>
                <a:spcPts val="0"/>
              </a:spcAft>
              <a:buSzPts val="1120"/>
              <a:buNone/>
              <a:defRPr sz="1400">
                <a:solidFill>
                  <a:schemeClr val="lt1"/>
                </a:solidFill>
              </a:defRPr>
            </a:lvl4pPr>
            <a:lvl5pPr marL="2286000" lvl="4" indent="-228600" algn="l">
              <a:lnSpc>
                <a:spcPct val="90000"/>
              </a:lnSpc>
              <a:spcBef>
                <a:spcPts val="800"/>
              </a:spcBef>
              <a:spcAft>
                <a:spcPts val="0"/>
              </a:spcAft>
              <a:buSzPts val="1120"/>
              <a:buNone/>
              <a:defRPr sz="1400">
                <a:solidFill>
                  <a:schemeClr val="lt1"/>
                </a:solidFill>
              </a:defRPr>
            </a:lvl5pPr>
            <a:lvl6pPr marL="2743200" lvl="5" indent="-228600" algn="l">
              <a:lnSpc>
                <a:spcPct val="90000"/>
              </a:lnSpc>
              <a:spcBef>
                <a:spcPts val="800"/>
              </a:spcBef>
              <a:spcAft>
                <a:spcPts val="0"/>
              </a:spcAft>
              <a:buClr>
                <a:schemeClr val="lt1"/>
              </a:buClr>
              <a:buSzPts val="1120"/>
              <a:buNone/>
              <a:defRPr sz="1400">
                <a:solidFill>
                  <a:schemeClr val="lt1"/>
                </a:solidFill>
              </a:defRPr>
            </a:lvl6pPr>
            <a:lvl7pPr marL="3200400" lvl="6" indent="-228600" algn="l">
              <a:lnSpc>
                <a:spcPct val="90000"/>
              </a:lnSpc>
              <a:spcBef>
                <a:spcPts val="800"/>
              </a:spcBef>
              <a:spcAft>
                <a:spcPts val="0"/>
              </a:spcAft>
              <a:buClr>
                <a:schemeClr val="lt1"/>
              </a:buClr>
              <a:buSzPts val="1120"/>
              <a:buNone/>
              <a:defRPr sz="1400">
                <a:solidFill>
                  <a:schemeClr val="lt1"/>
                </a:solidFill>
              </a:defRPr>
            </a:lvl7pPr>
            <a:lvl8pPr marL="3657600" lvl="7" indent="-228600" algn="l">
              <a:lnSpc>
                <a:spcPct val="90000"/>
              </a:lnSpc>
              <a:spcBef>
                <a:spcPts val="800"/>
              </a:spcBef>
              <a:spcAft>
                <a:spcPts val="0"/>
              </a:spcAft>
              <a:buClr>
                <a:schemeClr val="lt1"/>
              </a:buClr>
              <a:buSzPts val="1120"/>
              <a:buNone/>
              <a:defRPr sz="1400">
                <a:solidFill>
                  <a:schemeClr val="lt1"/>
                </a:solidFill>
              </a:defRPr>
            </a:lvl8pPr>
            <a:lvl9pPr marL="4114800" lvl="8" indent="-228600" algn="l">
              <a:lnSpc>
                <a:spcPct val="90000"/>
              </a:lnSpc>
              <a:spcBef>
                <a:spcPts val="800"/>
              </a:spcBef>
              <a:spcAft>
                <a:spcPts val="0"/>
              </a:spcAft>
              <a:buClr>
                <a:schemeClr val="lt1"/>
              </a:buClr>
              <a:buSzPts val="1120"/>
              <a:buNone/>
              <a:defRPr sz="1400">
                <a:solidFill>
                  <a:schemeClr val="lt1"/>
                </a:solidFill>
              </a:defRPr>
            </a:lvl9pPr>
          </a:lstStyle>
          <a:p>
            <a:endParaRPr/>
          </a:p>
        </p:txBody>
      </p:sp>
      <p:sp>
        <p:nvSpPr>
          <p:cNvPr id="45" name="Google Shape;45;p6"/>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100">
                <a:solidFill>
                  <a:schemeClr val="lt2"/>
                </a:solidFill>
                <a:latin typeface="Corbel"/>
                <a:ea typeface="Corbel"/>
                <a:cs typeface="Corbel"/>
                <a:sym typeface="Corbel"/>
              </a:defRPr>
            </a:lvl1pPr>
            <a:lvl2pPr marL="0" marR="0" lvl="1" indent="0" algn="l">
              <a:spcBef>
                <a:spcPts val="0"/>
              </a:spcBef>
              <a:buNone/>
              <a:defRPr sz="1100">
                <a:solidFill>
                  <a:schemeClr val="lt2"/>
                </a:solidFill>
                <a:latin typeface="Corbel"/>
                <a:ea typeface="Corbel"/>
                <a:cs typeface="Corbel"/>
                <a:sym typeface="Corbel"/>
              </a:defRPr>
            </a:lvl2pPr>
            <a:lvl3pPr marL="0" marR="0" lvl="2" indent="0" algn="l">
              <a:spcBef>
                <a:spcPts val="0"/>
              </a:spcBef>
              <a:buNone/>
              <a:defRPr sz="1100">
                <a:solidFill>
                  <a:schemeClr val="lt2"/>
                </a:solidFill>
                <a:latin typeface="Corbel"/>
                <a:ea typeface="Corbel"/>
                <a:cs typeface="Corbel"/>
                <a:sym typeface="Corbel"/>
              </a:defRPr>
            </a:lvl3pPr>
            <a:lvl4pPr marL="0" marR="0" lvl="3" indent="0" algn="l">
              <a:spcBef>
                <a:spcPts val="0"/>
              </a:spcBef>
              <a:buNone/>
              <a:defRPr sz="1100">
                <a:solidFill>
                  <a:schemeClr val="lt2"/>
                </a:solidFill>
                <a:latin typeface="Corbel"/>
                <a:ea typeface="Corbel"/>
                <a:cs typeface="Corbel"/>
                <a:sym typeface="Corbel"/>
              </a:defRPr>
            </a:lvl4pPr>
            <a:lvl5pPr marL="0" marR="0" lvl="4" indent="0" algn="l">
              <a:spcBef>
                <a:spcPts val="0"/>
              </a:spcBef>
              <a:buNone/>
              <a:defRPr sz="1100">
                <a:solidFill>
                  <a:schemeClr val="lt2"/>
                </a:solidFill>
                <a:latin typeface="Corbel"/>
                <a:ea typeface="Corbel"/>
                <a:cs typeface="Corbel"/>
                <a:sym typeface="Corbel"/>
              </a:defRPr>
            </a:lvl5pPr>
            <a:lvl6pPr marL="0" marR="0" lvl="5" indent="0" algn="l">
              <a:spcBef>
                <a:spcPts val="0"/>
              </a:spcBef>
              <a:buNone/>
              <a:defRPr sz="1100">
                <a:solidFill>
                  <a:schemeClr val="lt2"/>
                </a:solidFill>
                <a:latin typeface="Corbel"/>
                <a:ea typeface="Corbel"/>
                <a:cs typeface="Corbel"/>
                <a:sym typeface="Corbel"/>
              </a:defRPr>
            </a:lvl6pPr>
            <a:lvl7pPr marL="0" marR="0" lvl="6" indent="0" algn="l">
              <a:spcBef>
                <a:spcPts val="0"/>
              </a:spcBef>
              <a:buNone/>
              <a:defRPr sz="1100">
                <a:solidFill>
                  <a:schemeClr val="lt2"/>
                </a:solidFill>
                <a:latin typeface="Corbel"/>
                <a:ea typeface="Corbel"/>
                <a:cs typeface="Corbel"/>
                <a:sym typeface="Corbel"/>
              </a:defRPr>
            </a:lvl7pPr>
            <a:lvl8pPr marL="0" marR="0" lvl="7" indent="0" algn="l">
              <a:spcBef>
                <a:spcPts val="0"/>
              </a:spcBef>
              <a:buNone/>
              <a:defRPr sz="1100">
                <a:solidFill>
                  <a:schemeClr val="lt2"/>
                </a:solidFill>
                <a:latin typeface="Corbel"/>
                <a:ea typeface="Corbel"/>
                <a:cs typeface="Corbel"/>
                <a:sym typeface="Corbel"/>
              </a:defRPr>
            </a:lvl8pPr>
            <a:lvl9pPr marL="0" marR="0" lvl="8" indent="0" algn="l">
              <a:spcBef>
                <a:spcPts val="0"/>
              </a:spcBef>
              <a:buNone/>
              <a:defRPr sz="1100">
                <a:solidFill>
                  <a:schemeClr val="lt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vå innehåll"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341120" y="467360"/>
            <a:ext cx="9509760"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24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1341120" y="1901952"/>
            <a:ext cx="4572000" cy="412394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800"/>
              </a:spcBef>
              <a:spcAft>
                <a:spcPts val="0"/>
              </a:spcAft>
              <a:buSzPts val="1600"/>
              <a:buChar char="▪"/>
              <a:defRPr sz="2000"/>
            </a:lvl1pPr>
            <a:lvl2pPr marL="914400" lvl="1" indent="-320040" algn="l">
              <a:lnSpc>
                <a:spcPct val="90000"/>
              </a:lnSpc>
              <a:spcBef>
                <a:spcPts val="1000"/>
              </a:spcBef>
              <a:spcAft>
                <a:spcPts val="0"/>
              </a:spcAft>
              <a:buSzPts val="1440"/>
              <a:buChar char="▪"/>
              <a:defRPr sz="1800"/>
            </a:lvl2pPr>
            <a:lvl3pPr marL="1371600" lvl="2" indent="-309880" algn="l">
              <a:lnSpc>
                <a:spcPct val="90000"/>
              </a:lnSpc>
              <a:spcBef>
                <a:spcPts val="800"/>
              </a:spcBef>
              <a:spcAft>
                <a:spcPts val="0"/>
              </a:spcAft>
              <a:buSzPts val="1280"/>
              <a:buChar char="▪"/>
              <a:defRPr sz="1600"/>
            </a:lvl3pPr>
            <a:lvl4pPr marL="1828800" lvl="3" indent="-299719" algn="l">
              <a:lnSpc>
                <a:spcPct val="90000"/>
              </a:lnSpc>
              <a:spcBef>
                <a:spcPts val="800"/>
              </a:spcBef>
              <a:spcAft>
                <a:spcPts val="0"/>
              </a:spcAft>
              <a:buSzPts val="1120"/>
              <a:buChar char="▪"/>
              <a:defRPr sz="1400"/>
            </a:lvl4pPr>
            <a:lvl5pPr marL="2286000" lvl="4" indent="-299720" algn="l">
              <a:lnSpc>
                <a:spcPct val="90000"/>
              </a:lnSpc>
              <a:spcBef>
                <a:spcPts val="800"/>
              </a:spcBef>
              <a:spcAft>
                <a:spcPts val="0"/>
              </a:spcAft>
              <a:buSzPts val="1120"/>
              <a:buChar char="▪"/>
              <a:defRPr sz="1400"/>
            </a:lvl5pPr>
            <a:lvl6pPr marL="2743200" lvl="5" indent="-299720" algn="l">
              <a:lnSpc>
                <a:spcPct val="90000"/>
              </a:lnSpc>
              <a:spcBef>
                <a:spcPts val="800"/>
              </a:spcBef>
              <a:spcAft>
                <a:spcPts val="0"/>
              </a:spcAft>
              <a:buClr>
                <a:schemeClr val="dk2"/>
              </a:buClr>
              <a:buSzPts val="1120"/>
              <a:buChar char="▪"/>
              <a:defRPr sz="1400"/>
            </a:lvl6pPr>
            <a:lvl7pPr marL="3200400" lvl="6" indent="-299720" algn="l">
              <a:lnSpc>
                <a:spcPct val="90000"/>
              </a:lnSpc>
              <a:spcBef>
                <a:spcPts val="800"/>
              </a:spcBef>
              <a:spcAft>
                <a:spcPts val="0"/>
              </a:spcAft>
              <a:buClr>
                <a:schemeClr val="dk2"/>
              </a:buClr>
              <a:buSzPts val="1120"/>
              <a:buChar char="▪"/>
              <a:defRPr sz="1400"/>
            </a:lvl7pPr>
            <a:lvl8pPr marL="3657600" lvl="7" indent="-299720" algn="l">
              <a:lnSpc>
                <a:spcPct val="90000"/>
              </a:lnSpc>
              <a:spcBef>
                <a:spcPts val="800"/>
              </a:spcBef>
              <a:spcAft>
                <a:spcPts val="0"/>
              </a:spcAft>
              <a:buClr>
                <a:schemeClr val="dk2"/>
              </a:buClr>
              <a:buSzPts val="1120"/>
              <a:buChar char="▪"/>
              <a:defRPr sz="1400"/>
            </a:lvl8pPr>
            <a:lvl9pPr marL="4114800" lvl="8" indent="-299720" algn="l">
              <a:lnSpc>
                <a:spcPct val="90000"/>
              </a:lnSpc>
              <a:spcBef>
                <a:spcPts val="800"/>
              </a:spcBef>
              <a:spcAft>
                <a:spcPts val="0"/>
              </a:spcAft>
              <a:buClr>
                <a:schemeClr val="dk2"/>
              </a:buClr>
              <a:buSzPts val="1120"/>
              <a:buChar char="▪"/>
              <a:defRPr sz="1400"/>
            </a:lvl9pPr>
          </a:lstStyle>
          <a:p>
            <a:endParaRPr/>
          </a:p>
        </p:txBody>
      </p:sp>
      <p:sp>
        <p:nvSpPr>
          <p:cNvPr id="51" name="Google Shape;51;p7"/>
          <p:cNvSpPr txBox="1">
            <a:spLocks noGrp="1"/>
          </p:cNvSpPr>
          <p:nvPr>
            <p:ph type="body" idx="2"/>
          </p:nvPr>
        </p:nvSpPr>
        <p:spPr>
          <a:xfrm>
            <a:off x="6278880" y="1901952"/>
            <a:ext cx="4572000" cy="412394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800"/>
              </a:spcBef>
              <a:spcAft>
                <a:spcPts val="0"/>
              </a:spcAft>
              <a:buSzPts val="1600"/>
              <a:buChar char="▪"/>
              <a:defRPr sz="2000"/>
            </a:lvl1pPr>
            <a:lvl2pPr marL="914400" lvl="1" indent="-320040" algn="l">
              <a:lnSpc>
                <a:spcPct val="90000"/>
              </a:lnSpc>
              <a:spcBef>
                <a:spcPts val="1000"/>
              </a:spcBef>
              <a:spcAft>
                <a:spcPts val="0"/>
              </a:spcAft>
              <a:buSzPts val="1440"/>
              <a:buChar char="▪"/>
              <a:defRPr sz="1800"/>
            </a:lvl2pPr>
            <a:lvl3pPr marL="1371600" lvl="2" indent="-309880" algn="l">
              <a:lnSpc>
                <a:spcPct val="90000"/>
              </a:lnSpc>
              <a:spcBef>
                <a:spcPts val="800"/>
              </a:spcBef>
              <a:spcAft>
                <a:spcPts val="0"/>
              </a:spcAft>
              <a:buSzPts val="1280"/>
              <a:buChar char="▪"/>
              <a:defRPr sz="1600"/>
            </a:lvl3pPr>
            <a:lvl4pPr marL="1828800" lvl="3" indent="-299719" algn="l">
              <a:lnSpc>
                <a:spcPct val="90000"/>
              </a:lnSpc>
              <a:spcBef>
                <a:spcPts val="800"/>
              </a:spcBef>
              <a:spcAft>
                <a:spcPts val="0"/>
              </a:spcAft>
              <a:buSzPts val="1120"/>
              <a:buChar char="▪"/>
              <a:defRPr sz="1400"/>
            </a:lvl4pPr>
            <a:lvl5pPr marL="2286000" lvl="4" indent="-299720" algn="l">
              <a:lnSpc>
                <a:spcPct val="90000"/>
              </a:lnSpc>
              <a:spcBef>
                <a:spcPts val="800"/>
              </a:spcBef>
              <a:spcAft>
                <a:spcPts val="0"/>
              </a:spcAft>
              <a:buSzPts val="1120"/>
              <a:buChar char="▪"/>
              <a:defRPr sz="1400"/>
            </a:lvl5pPr>
            <a:lvl6pPr marL="2743200" lvl="5" indent="-299720" algn="l">
              <a:lnSpc>
                <a:spcPct val="90000"/>
              </a:lnSpc>
              <a:spcBef>
                <a:spcPts val="800"/>
              </a:spcBef>
              <a:spcAft>
                <a:spcPts val="0"/>
              </a:spcAft>
              <a:buClr>
                <a:schemeClr val="dk2"/>
              </a:buClr>
              <a:buSzPts val="1120"/>
              <a:buChar char="▪"/>
              <a:defRPr sz="1400"/>
            </a:lvl6pPr>
            <a:lvl7pPr marL="3200400" lvl="6" indent="-299720" algn="l">
              <a:lnSpc>
                <a:spcPct val="90000"/>
              </a:lnSpc>
              <a:spcBef>
                <a:spcPts val="800"/>
              </a:spcBef>
              <a:spcAft>
                <a:spcPts val="0"/>
              </a:spcAft>
              <a:buClr>
                <a:schemeClr val="dk2"/>
              </a:buClr>
              <a:buSzPts val="1120"/>
              <a:buChar char="▪"/>
              <a:defRPr sz="1400"/>
            </a:lvl7pPr>
            <a:lvl8pPr marL="3657600" lvl="7" indent="-299720" algn="l">
              <a:lnSpc>
                <a:spcPct val="90000"/>
              </a:lnSpc>
              <a:spcBef>
                <a:spcPts val="800"/>
              </a:spcBef>
              <a:spcAft>
                <a:spcPts val="0"/>
              </a:spcAft>
              <a:buClr>
                <a:schemeClr val="dk2"/>
              </a:buClr>
              <a:buSzPts val="1120"/>
              <a:buChar char="▪"/>
              <a:defRPr sz="1400"/>
            </a:lvl8pPr>
            <a:lvl9pPr marL="4114800" lvl="8" indent="-299720" algn="l">
              <a:lnSpc>
                <a:spcPct val="90000"/>
              </a:lnSpc>
              <a:spcBef>
                <a:spcPts val="800"/>
              </a:spcBef>
              <a:spcAft>
                <a:spcPts val="0"/>
              </a:spcAft>
              <a:buClr>
                <a:schemeClr val="dk2"/>
              </a:buClr>
              <a:buSzPts val="1120"/>
              <a:buChar char="▪"/>
              <a:defRPr sz="1400"/>
            </a:lvl9pPr>
          </a:lstStyle>
          <a:p>
            <a:endParaRPr/>
          </a:p>
        </p:txBody>
      </p:sp>
      <p:sp>
        <p:nvSpPr>
          <p:cNvPr id="52" name="Google Shape;52;p7"/>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ämförelse">
  <p:cSld name="Jämförelse">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41120" y="466344"/>
            <a:ext cx="9509760" cy="1234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24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341120" y="1837464"/>
            <a:ext cx="4572000" cy="7665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760"/>
              <a:buNone/>
              <a:defRPr sz="2200" b="0" cap="none"/>
            </a:lvl1pPr>
            <a:lvl2pPr marL="914400" lvl="1" indent="-228600" algn="l">
              <a:lnSpc>
                <a:spcPct val="90000"/>
              </a:lnSpc>
              <a:spcBef>
                <a:spcPts val="1000"/>
              </a:spcBef>
              <a:spcAft>
                <a:spcPts val="0"/>
              </a:spcAft>
              <a:buSzPts val="1600"/>
              <a:buNone/>
              <a:defRPr sz="2000" b="1"/>
            </a:lvl2pPr>
            <a:lvl3pPr marL="1371600" lvl="2" indent="-228600" algn="l">
              <a:lnSpc>
                <a:spcPct val="90000"/>
              </a:lnSpc>
              <a:spcBef>
                <a:spcPts val="800"/>
              </a:spcBef>
              <a:spcAft>
                <a:spcPts val="0"/>
              </a:spcAft>
              <a:buSzPts val="1440"/>
              <a:buNone/>
              <a:defRPr sz="1800" b="1"/>
            </a:lvl3pPr>
            <a:lvl4pPr marL="1828800" lvl="3" indent="-228600" algn="l">
              <a:lnSpc>
                <a:spcPct val="90000"/>
              </a:lnSpc>
              <a:spcBef>
                <a:spcPts val="800"/>
              </a:spcBef>
              <a:spcAft>
                <a:spcPts val="0"/>
              </a:spcAft>
              <a:buSzPts val="1280"/>
              <a:buNone/>
              <a:defRPr sz="1600" b="1"/>
            </a:lvl4pPr>
            <a:lvl5pPr marL="2286000" lvl="4" indent="-228600" algn="l">
              <a:lnSpc>
                <a:spcPct val="90000"/>
              </a:lnSpc>
              <a:spcBef>
                <a:spcPts val="800"/>
              </a:spcBef>
              <a:spcAft>
                <a:spcPts val="0"/>
              </a:spcAft>
              <a:buSzPts val="1280"/>
              <a:buNone/>
              <a:defRPr sz="1600" b="1"/>
            </a:lvl5pPr>
            <a:lvl6pPr marL="2743200" lvl="5" indent="-228600" algn="l">
              <a:lnSpc>
                <a:spcPct val="90000"/>
              </a:lnSpc>
              <a:spcBef>
                <a:spcPts val="800"/>
              </a:spcBef>
              <a:spcAft>
                <a:spcPts val="0"/>
              </a:spcAft>
              <a:buClr>
                <a:schemeClr val="dk2"/>
              </a:buClr>
              <a:buSzPts val="1280"/>
              <a:buNone/>
              <a:defRPr sz="1600" b="1"/>
            </a:lvl6pPr>
            <a:lvl7pPr marL="3200400" lvl="6" indent="-228600" algn="l">
              <a:lnSpc>
                <a:spcPct val="90000"/>
              </a:lnSpc>
              <a:spcBef>
                <a:spcPts val="800"/>
              </a:spcBef>
              <a:spcAft>
                <a:spcPts val="0"/>
              </a:spcAft>
              <a:buClr>
                <a:schemeClr val="dk2"/>
              </a:buClr>
              <a:buSzPts val="1280"/>
              <a:buNone/>
              <a:defRPr sz="1600" b="1"/>
            </a:lvl7pPr>
            <a:lvl8pPr marL="3657600" lvl="7" indent="-228600" algn="l">
              <a:lnSpc>
                <a:spcPct val="90000"/>
              </a:lnSpc>
              <a:spcBef>
                <a:spcPts val="800"/>
              </a:spcBef>
              <a:spcAft>
                <a:spcPts val="0"/>
              </a:spcAft>
              <a:buClr>
                <a:schemeClr val="dk2"/>
              </a:buClr>
              <a:buSzPts val="1280"/>
              <a:buNone/>
              <a:defRPr sz="1600" b="1"/>
            </a:lvl8pPr>
            <a:lvl9pPr marL="4114800" lvl="8" indent="-228600" algn="l">
              <a:lnSpc>
                <a:spcPct val="90000"/>
              </a:lnSpc>
              <a:spcBef>
                <a:spcPts val="800"/>
              </a:spcBef>
              <a:spcAft>
                <a:spcPts val="0"/>
              </a:spcAft>
              <a:buClr>
                <a:schemeClr val="dk2"/>
              </a:buClr>
              <a:buSzPts val="1280"/>
              <a:buNone/>
              <a:defRPr sz="1600" b="1"/>
            </a:lvl9pPr>
          </a:lstStyle>
          <a:p>
            <a:endParaRPr/>
          </a:p>
        </p:txBody>
      </p:sp>
      <p:sp>
        <p:nvSpPr>
          <p:cNvPr id="58" name="Google Shape;58;p8"/>
          <p:cNvSpPr txBox="1">
            <a:spLocks noGrp="1"/>
          </p:cNvSpPr>
          <p:nvPr>
            <p:ph type="body" idx="2"/>
          </p:nvPr>
        </p:nvSpPr>
        <p:spPr>
          <a:xfrm>
            <a:off x="1341120" y="2740732"/>
            <a:ext cx="4572000" cy="3288847"/>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SzPts val="1440"/>
              <a:buChar char="▪"/>
              <a:defRPr sz="1800"/>
            </a:lvl1pPr>
            <a:lvl2pPr marL="914400" lvl="1" indent="-309880" algn="l">
              <a:lnSpc>
                <a:spcPct val="90000"/>
              </a:lnSpc>
              <a:spcBef>
                <a:spcPts val="1000"/>
              </a:spcBef>
              <a:spcAft>
                <a:spcPts val="0"/>
              </a:spcAft>
              <a:buSzPts val="1280"/>
              <a:buChar char="▪"/>
              <a:defRPr sz="1600"/>
            </a:lvl2pPr>
            <a:lvl3pPr marL="1371600" lvl="2" indent="-299719" algn="l">
              <a:lnSpc>
                <a:spcPct val="90000"/>
              </a:lnSpc>
              <a:spcBef>
                <a:spcPts val="800"/>
              </a:spcBef>
              <a:spcAft>
                <a:spcPts val="0"/>
              </a:spcAft>
              <a:buSzPts val="1120"/>
              <a:buChar char="▪"/>
              <a:defRPr sz="1400"/>
            </a:lvl3pPr>
            <a:lvl4pPr marL="1828800" lvl="3" indent="-289560" algn="l">
              <a:lnSpc>
                <a:spcPct val="90000"/>
              </a:lnSpc>
              <a:spcBef>
                <a:spcPts val="800"/>
              </a:spcBef>
              <a:spcAft>
                <a:spcPts val="0"/>
              </a:spcAft>
              <a:buSzPts val="960"/>
              <a:buChar char="▪"/>
              <a:defRPr sz="1200"/>
            </a:lvl4pPr>
            <a:lvl5pPr marL="2286000" lvl="4" indent="-289560" algn="l">
              <a:lnSpc>
                <a:spcPct val="90000"/>
              </a:lnSpc>
              <a:spcBef>
                <a:spcPts val="800"/>
              </a:spcBef>
              <a:spcAft>
                <a:spcPts val="0"/>
              </a:spcAft>
              <a:buSzPts val="960"/>
              <a:buChar char="▪"/>
              <a:defRPr sz="1200"/>
            </a:lvl5pPr>
            <a:lvl6pPr marL="2743200" lvl="5" indent="-289560" algn="l">
              <a:lnSpc>
                <a:spcPct val="90000"/>
              </a:lnSpc>
              <a:spcBef>
                <a:spcPts val="800"/>
              </a:spcBef>
              <a:spcAft>
                <a:spcPts val="0"/>
              </a:spcAft>
              <a:buClr>
                <a:schemeClr val="dk2"/>
              </a:buClr>
              <a:buSzPts val="960"/>
              <a:buChar char="▪"/>
              <a:defRPr sz="1200"/>
            </a:lvl6pPr>
            <a:lvl7pPr marL="3200400" lvl="6" indent="-289560" algn="l">
              <a:lnSpc>
                <a:spcPct val="90000"/>
              </a:lnSpc>
              <a:spcBef>
                <a:spcPts val="800"/>
              </a:spcBef>
              <a:spcAft>
                <a:spcPts val="0"/>
              </a:spcAft>
              <a:buClr>
                <a:schemeClr val="dk2"/>
              </a:buClr>
              <a:buSzPts val="960"/>
              <a:buChar char="▪"/>
              <a:defRPr sz="1200"/>
            </a:lvl7pPr>
            <a:lvl8pPr marL="3657600" lvl="7" indent="-289559" algn="l">
              <a:lnSpc>
                <a:spcPct val="90000"/>
              </a:lnSpc>
              <a:spcBef>
                <a:spcPts val="800"/>
              </a:spcBef>
              <a:spcAft>
                <a:spcPts val="0"/>
              </a:spcAft>
              <a:buClr>
                <a:schemeClr val="dk2"/>
              </a:buClr>
              <a:buSzPts val="960"/>
              <a:buChar char="▪"/>
              <a:defRPr sz="1200"/>
            </a:lvl8pPr>
            <a:lvl9pPr marL="4114800" lvl="8" indent="-289559" algn="l">
              <a:lnSpc>
                <a:spcPct val="90000"/>
              </a:lnSpc>
              <a:spcBef>
                <a:spcPts val="800"/>
              </a:spcBef>
              <a:spcAft>
                <a:spcPts val="0"/>
              </a:spcAft>
              <a:buClr>
                <a:schemeClr val="dk2"/>
              </a:buClr>
              <a:buSzPts val="960"/>
              <a:buChar char="▪"/>
              <a:defRPr sz="1200"/>
            </a:lvl9pPr>
          </a:lstStyle>
          <a:p>
            <a:endParaRPr/>
          </a:p>
        </p:txBody>
      </p:sp>
      <p:sp>
        <p:nvSpPr>
          <p:cNvPr id="59" name="Google Shape;59;p8"/>
          <p:cNvSpPr txBox="1">
            <a:spLocks noGrp="1"/>
          </p:cNvSpPr>
          <p:nvPr>
            <p:ph type="body" idx="3"/>
          </p:nvPr>
        </p:nvSpPr>
        <p:spPr>
          <a:xfrm>
            <a:off x="6278880" y="1837464"/>
            <a:ext cx="4572000" cy="7665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760"/>
              <a:buNone/>
              <a:defRPr sz="2200" b="0" cap="none"/>
            </a:lvl1pPr>
            <a:lvl2pPr marL="914400" lvl="1" indent="-228600" algn="l">
              <a:lnSpc>
                <a:spcPct val="90000"/>
              </a:lnSpc>
              <a:spcBef>
                <a:spcPts val="1000"/>
              </a:spcBef>
              <a:spcAft>
                <a:spcPts val="0"/>
              </a:spcAft>
              <a:buSzPts val="1600"/>
              <a:buNone/>
              <a:defRPr sz="2000" b="1"/>
            </a:lvl2pPr>
            <a:lvl3pPr marL="1371600" lvl="2" indent="-228600" algn="l">
              <a:lnSpc>
                <a:spcPct val="90000"/>
              </a:lnSpc>
              <a:spcBef>
                <a:spcPts val="800"/>
              </a:spcBef>
              <a:spcAft>
                <a:spcPts val="0"/>
              </a:spcAft>
              <a:buSzPts val="1440"/>
              <a:buNone/>
              <a:defRPr sz="1800" b="1"/>
            </a:lvl3pPr>
            <a:lvl4pPr marL="1828800" lvl="3" indent="-228600" algn="l">
              <a:lnSpc>
                <a:spcPct val="90000"/>
              </a:lnSpc>
              <a:spcBef>
                <a:spcPts val="800"/>
              </a:spcBef>
              <a:spcAft>
                <a:spcPts val="0"/>
              </a:spcAft>
              <a:buSzPts val="1280"/>
              <a:buNone/>
              <a:defRPr sz="1600" b="1"/>
            </a:lvl4pPr>
            <a:lvl5pPr marL="2286000" lvl="4" indent="-228600" algn="l">
              <a:lnSpc>
                <a:spcPct val="90000"/>
              </a:lnSpc>
              <a:spcBef>
                <a:spcPts val="800"/>
              </a:spcBef>
              <a:spcAft>
                <a:spcPts val="0"/>
              </a:spcAft>
              <a:buSzPts val="1280"/>
              <a:buNone/>
              <a:defRPr sz="1600" b="1"/>
            </a:lvl5pPr>
            <a:lvl6pPr marL="2743200" lvl="5" indent="-228600" algn="l">
              <a:lnSpc>
                <a:spcPct val="90000"/>
              </a:lnSpc>
              <a:spcBef>
                <a:spcPts val="800"/>
              </a:spcBef>
              <a:spcAft>
                <a:spcPts val="0"/>
              </a:spcAft>
              <a:buClr>
                <a:schemeClr val="dk2"/>
              </a:buClr>
              <a:buSzPts val="1280"/>
              <a:buNone/>
              <a:defRPr sz="1600" b="1"/>
            </a:lvl6pPr>
            <a:lvl7pPr marL="3200400" lvl="6" indent="-228600" algn="l">
              <a:lnSpc>
                <a:spcPct val="90000"/>
              </a:lnSpc>
              <a:spcBef>
                <a:spcPts val="800"/>
              </a:spcBef>
              <a:spcAft>
                <a:spcPts val="0"/>
              </a:spcAft>
              <a:buClr>
                <a:schemeClr val="dk2"/>
              </a:buClr>
              <a:buSzPts val="1280"/>
              <a:buNone/>
              <a:defRPr sz="1600" b="1"/>
            </a:lvl7pPr>
            <a:lvl8pPr marL="3657600" lvl="7" indent="-228600" algn="l">
              <a:lnSpc>
                <a:spcPct val="90000"/>
              </a:lnSpc>
              <a:spcBef>
                <a:spcPts val="800"/>
              </a:spcBef>
              <a:spcAft>
                <a:spcPts val="0"/>
              </a:spcAft>
              <a:buClr>
                <a:schemeClr val="dk2"/>
              </a:buClr>
              <a:buSzPts val="1280"/>
              <a:buNone/>
              <a:defRPr sz="1600" b="1"/>
            </a:lvl8pPr>
            <a:lvl9pPr marL="4114800" lvl="8" indent="-228600" algn="l">
              <a:lnSpc>
                <a:spcPct val="90000"/>
              </a:lnSpc>
              <a:spcBef>
                <a:spcPts val="800"/>
              </a:spcBef>
              <a:spcAft>
                <a:spcPts val="0"/>
              </a:spcAft>
              <a:buClr>
                <a:schemeClr val="dk2"/>
              </a:buClr>
              <a:buSzPts val="1280"/>
              <a:buNone/>
              <a:defRPr sz="1600" b="1"/>
            </a:lvl9pPr>
          </a:lstStyle>
          <a:p>
            <a:endParaRPr/>
          </a:p>
        </p:txBody>
      </p:sp>
      <p:sp>
        <p:nvSpPr>
          <p:cNvPr id="60" name="Google Shape;60;p8"/>
          <p:cNvSpPr txBox="1">
            <a:spLocks noGrp="1"/>
          </p:cNvSpPr>
          <p:nvPr>
            <p:ph type="body" idx="4"/>
          </p:nvPr>
        </p:nvSpPr>
        <p:spPr>
          <a:xfrm>
            <a:off x="6278880" y="2740732"/>
            <a:ext cx="4572000" cy="3288847"/>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SzPts val="1440"/>
              <a:buChar char="▪"/>
              <a:defRPr sz="1800"/>
            </a:lvl1pPr>
            <a:lvl2pPr marL="914400" lvl="1" indent="-309880" algn="l">
              <a:lnSpc>
                <a:spcPct val="90000"/>
              </a:lnSpc>
              <a:spcBef>
                <a:spcPts val="1000"/>
              </a:spcBef>
              <a:spcAft>
                <a:spcPts val="0"/>
              </a:spcAft>
              <a:buSzPts val="1280"/>
              <a:buChar char="▪"/>
              <a:defRPr sz="1600"/>
            </a:lvl2pPr>
            <a:lvl3pPr marL="1371600" lvl="2" indent="-299719" algn="l">
              <a:lnSpc>
                <a:spcPct val="90000"/>
              </a:lnSpc>
              <a:spcBef>
                <a:spcPts val="800"/>
              </a:spcBef>
              <a:spcAft>
                <a:spcPts val="0"/>
              </a:spcAft>
              <a:buSzPts val="1120"/>
              <a:buChar char="▪"/>
              <a:defRPr sz="1400"/>
            </a:lvl3pPr>
            <a:lvl4pPr marL="1828800" lvl="3" indent="-289560" algn="l">
              <a:lnSpc>
                <a:spcPct val="90000"/>
              </a:lnSpc>
              <a:spcBef>
                <a:spcPts val="800"/>
              </a:spcBef>
              <a:spcAft>
                <a:spcPts val="0"/>
              </a:spcAft>
              <a:buSzPts val="960"/>
              <a:buChar char="▪"/>
              <a:defRPr sz="1200"/>
            </a:lvl4pPr>
            <a:lvl5pPr marL="2286000" lvl="4" indent="-289560" algn="l">
              <a:lnSpc>
                <a:spcPct val="90000"/>
              </a:lnSpc>
              <a:spcBef>
                <a:spcPts val="800"/>
              </a:spcBef>
              <a:spcAft>
                <a:spcPts val="0"/>
              </a:spcAft>
              <a:buSzPts val="960"/>
              <a:buChar char="▪"/>
              <a:defRPr sz="1200"/>
            </a:lvl5pPr>
            <a:lvl6pPr marL="2743200" lvl="5" indent="-289560" algn="l">
              <a:lnSpc>
                <a:spcPct val="90000"/>
              </a:lnSpc>
              <a:spcBef>
                <a:spcPts val="800"/>
              </a:spcBef>
              <a:spcAft>
                <a:spcPts val="0"/>
              </a:spcAft>
              <a:buClr>
                <a:schemeClr val="dk2"/>
              </a:buClr>
              <a:buSzPts val="960"/>
              <a:buChar char="▪"/>
              <a:defRPr sz="1200"/>
            </a:lvl6pPr>
            <a:lvl7pPr marL="3200400" lvl="6" indent="-289560" algn="l">
              <a:lnSpc>
                <a:spcPct val="90000"/>
              </a:lnSpc>
              <a:spcBef>
                <a:spcPts val="800"/>
              </a:spcBef>
              <a:spcAft>
                <a:spcPts val="0"/>
              </a:spcAft>
              <a:buClr>
                <a:schemeClr val="dk2"/>
              </a:buClr>
              <a:buSzPts val="960"/>
              <a:buChar char="▪"/>
              <a:defRPr sz="1200"/>
            </a:lvl7pPr>
            <a:lvl8pPr marL="3657600" lvl="7" indent="-289559" algn="l">
              <a:lnSpc>
                <a:spcPct val="90000"/>
              </a:lnSpc>
              <a:spcBef>
                <a:spcPts val="800"/>
              </a:spcBef>
              <a:spcAft>
                <a:spcPts val="0"/>
              </a:spcAft>
              <a:buClr>
                <a:schemeClr val="dk2"/>
              </a:buClr>
              <a:buSzPts val="960"/>
              <a:buChar char="▪"/>
              <a:defRPr sz="1200"/>
            </a:lvl8pPr>
            <a:lvl9pPr marL="4114800" lvl="8" indent="-289559" algn="l">
              <a:lnSpc>
                <a:spcPct val="90000"/>
              </a:lnSpc>
              <a:spcBef>
                <a:spcPts val="800"/>
              </a:spcBef>
              <a:spcAft>
                <a:spcPts val="0"/>
              </a:spcAft>
              <a:buClr>
                <a:schemeClr val="dk2"/>
              </a:buClr>
              <a:buSzPts val="960"/>
              <a:buChar char="▪"/>
              <a:defRPr sz="1200"/>
            </a:lvl9pPr>
          </a:lstStyle>
          <a:p>
            <a:endParaRPr/>
          </a:p>
        </p:txBody>
      </p:sp>
      <p:sp>
        <p:nvSpPr>
          <p:cNvPr id="61" name="Google Shape;61;p8"/>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341120" y="467360"/>
            <a:ext cx="9509760" cy="12334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24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om" type="blank">
  <p:cSld name="BLANK">
    <p:spTree>
      <p:nvGrpSpPr>
        <p:cNvPr id="1" name="Shape 69"/>
        <p:cNvGrpSpPr/>
        <p:nvPr/>
      </p:nvGrpSpPr>
      <p:grpSpPr>
        <a:xfrm>
          <a:off x="0" y="0"/>
          <a:ext cx="0" cy="0"/>
          <a:chOff x="0" y="0"/>
          <a:chExt cx="0" cy="0"/>
        </a:xfrm>
      </p:grpSpPr>
      <p:sp>
        <p:nvSpPr>
          <p:cNvPr id="70" name="Google Shape;70;p10"/>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100">
                <a:solidFill>
                  <a:schemeClr val="dk2"/>
                </a:solidFill>
                <a:latin typeface="Corbel"/>
                <a:ea typeface="Corbel"/>
                <a:cs typeface="Corbel"/>
                <a:sym typeface="Corbel"/>
              </a:defRPr>
            </a:lvl1pPr>
            <a:lvl2pPr marL="0" marR="0" lvl="1" indent="0" algn="l">
              <a:spcBef>
                <a:spcPts val="0"/>
              </a:spcBef>
              <a:buNone/>
              <a:defRPr sz="1100">
                <a:solidFill>
                  <a:schemeClr val="dk2"/>
                </a:solidFill>
                <a:latin typeface="Corbel"/>
                <a:ea typeface="Corbel"/>
                <a:cs typeface="Corbel"/>
                <a:sym typeface="Corbel"/>
              </a:defRPr>
            </a:lvl2pPr>
            <a:lvl3pPr marL="0" marR="0" lvl="2" indent="0" algn="l">
              <a:spcBef>
                <a:spcPts val="0"/>
              </a:spcBef>
              <a:buNone/>
              <a:defRPr sz="1100">
                <a:solidFill>
                  <a:schemeClr val="dk2"/>
                </a:solidFill>
                <a:latin typeface="Corbel"/>
                <a:ea typeface="Corbel"/>
                <a:cs typeface="Corbel"/>
                <a:sym typeface="Corbel"/>
              </a:defRPr>
            </a:lvl3pPr>
            <a:lvl4pPr marL="0" marR="0" lvl="3" indent="0" algn="l">
              <a:spcBef>
                <a:spcPts val="0"/>
              </a:spcBef>
              <a:buNone/>
              <a:defRPr sz="1100">
                <a:solidFill>
                  <a:schemeClr val="dk2"/>
                </a:solidFill>
                <a:latin typeface="Corbel"/>
                <a:ea typeface="Corbel"/>
                <a:cs typeface="Corbel"/>
                <a:sym typeface="Corbel"/>
              </a:defRPr>
            </a:lvl4pPr>
            <a:lvl5pPr marL="0" marR="0" lvl="4" indent="0" algn="l">
              <a:spcBef>
                <a:spcPts val="0"/>
              </a:spcBef>
              <a:buNone/>
              <a:defRPr sz="1100">
                <a:solidFill>
                  <a:schemeClr val="dk2"/>
                </a:solidFill>
                <a:latin typeface="Corbel"/>
                <a:ea typeface="Corbel"/>
                <a:cs typeface="Corbel"/>
                <a:sym typeface="Corbel"/>
              </a:defRPr>
            </a:lvl5pPr>
            <a:lvl6pPr marL="0" marR="0" lvl="5" indent="0" algn="l">
              <a:spcBef>
                <a:spcPts val="0"/>
              </a:spcBef>
              <a:buNone/>
              <a:defRPr sz="1100">
                <a:solidFill>
                  <a:schemeClr val="dk2"/>
                </a:solidFill>
                <a:latin typeface="Corbel"/>
                <a:ea typeface="Corbel"/>
                <a:cs typeface="Corbel"/>
                <a:sym typeface="Corbel"/>
              </a:defRPr>
            </a:lvl6pPr>
            <a:lvl7pPr marL="0" marR="0" lvl="6" indent="0" algn="l">
              <a:spcBef>
                <a:spcPts val="0"/>
              </a:spcBef>
              <a:buNone/>
              <a:defRPr sz="1100">
                <a:solidFill>
                  <a:schemeClr val="dk2"/>
                </a:solidFill>
                <a:latin typeface="Corbel"/>
                <a:ea typeface="Corbel"/>
                <a:cs typeface="Corbel"/>
                <a:sym typeface="Corbel"/>
              </a:defRPr>
            </a:lvl7pPr>
            <a:lvl8pPr marL="0" marR="0" lvl="7" indent="0" algn="l">
              <a:spcBef>
                <a:spcPts val="0"/>
              </a:spcBef>
              <a:buNone/>
              <a:defRPr sz="1100">
                <a:solidFill>
                  <a:schemeClr val="dk2"/>
                </a:solidFill>
                <a:latin typeface="Corbel"/>
                <a:ea typeface="Corbel"/>
                <a:cs typeface="Corbel"/>
                <a:sym typeface="Corbel"/>
              </a:defRPr>
            </a:lvl8pPr>
            <a:lvl9pPr marL="0" marR="0" lvl="8" indent="0" algn="l">
              <a:spcBef>
                <a:spcPts val="0"/>
              </a:spcBef>
              <a:buNone/>
              <a:defRPr sz="1100">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72000">
              <a:schemeClr val="lt2"/>
            </a:gs>
            <a:gs pos="100000">
              <a:srgbClr val="CCD2D2"/>
            </a:gs>
          </a:gsLst>
          <a:lin ang="5400000" scaled="0"/>
        </a:gradFill>
        <a:effectLst/>
      </p:bgPr>
    </p:bg>
    <p:spTree>
      <p:nvGrpSpPr>
        <p:cNvPr id="1" name="Shape 9"/>
        <p:cNvGrpSpPr/>
        <p:nvPr/>
      </p:nvGrpSpPr>
      <p:grpSpPr>
        <a:xfrm>
          <a:off x="0" y="0"/>
          <a:ext cx="0" cy="0"/>
          <a:chOff x="0" y="0"/>
          <a:chExt cx="0" cy="0"/>
        </a:xfrm>
      </p:grpSpPr>
      <p:sp>
        <p:nvSpPr>
          <p:cNvPr id="10" name="Google Shape;10;p1"/>
          <p:cNvSpPr/>
          <p:nvPr/>
        </p:nvSpPr>
        <p:spPr>
          <a:xfrm>
            <a:off x="1587" y="6583680"/>
            <a:ext cx="12188826" cy="27432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rbel"/>
              <a:buNone/>
            </a:pPr>
            <a:endParaRPr sz="1800" b="0" i="0" u="none" strike="noStrike" cap="none">
              <a:solidFill>
                <a:srgbClr val="FFFFFF"/>
              </a:solidFill>
              <a:latin typeface="Arial"/>
              <a:ea typeface="Arial"/>
              <a:cs typeface="Arial"/>
              <a:sym typeface="Arial"/>
            </a:endParaRPr>
          </a:p>
        </p:txBody>
      </p:sp>
      <p:sp>
        <p:nvSpPr>
          <p:cNvPr id="11" name="Google Shape;11;p1"/>
          <p:cNvSpPr/>
          <p:nvPr/>
        </p:nvSpPr>
        <p:spPr>
          <a:xfrm>
            <a:off x="1587" y="6583680"/>
            <a:ext cx="12188826" cy="45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 name="Google Shape;12;p1"/>
          <p:cNvSpPr txBox="1">
            <a:spLocks noGrp="1"/>
          </p:cNvSpPr>
          <p:nvPr>
            <p:ph type="title"/>
          </p:nvPr>
        </p:nvSpPr>
        <p:spPr>
          <a:xfrm>
            <a:off x="1341120" y="467360"/>
            <a:ext cx="9509760" cy="123342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1C243C"/>
              </a:buClr>
              <a:buSzPts val="3400"/>
              <a:buFont typeface="Arial"/>
              <a:buNone/>
              <a:defRPr sz="3400" b="0" i="0" u="none" strike="noStrike" cap="none">
                <a:solidFill>
                  <a:srgbClr val="1C243C"/>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341120" y="1901952"/>
            <a:ext cx="9509760" cy="4127627"/>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800"/>
              </a:spcBef>
              <a:spcAft>
                <a:spcPts val="0"/>
              </a:spcAft>
              <a:buClr>
                <a:schemeClr val="dk2"/>
              </a:buClr>
              <a:buSzPts val="1600"/>
              <a:buFont typeface="Noto Sans Symbols"/>
              <a:buChar char="▪"/>
              <a:defRPr sz="2000" b="0" i="0" u="none" strike="noStrike" cap="none">
                <a:solidFill>
                  <a:schemeClr val="dk2"/>
                </a:solidFill>
                <a:latin typeface="Corbel"/>
                <a:ea typeface="Corbel"/>
                <a:cs typeface="Corbel"/>
                <a:sym typeface="Corbel"/>
              </a:defRPr>
            </a:lvl1pPr>
            <a:lvl2pPr marL="914400" marR="0" lvl="1" indent="-320040" algn="l" rtl="0">
              <a:lnSpc>
                <a:spcPct val="90000"/>
              </a:lnSpc>
              <a:spcBef>
                <a:spcPts val="1000"/>
              </a:spcBef>
              <a:spcAft>
                <a:spcPts val="0"/>
              </a:spcAft>
              <a:buClr>
                <a:schemeClr val="dk2"/>
              </a:buClr>
              <a:buSzPts val="1440"/>
              <a:buFont typeface="Noto Sans Symbols"/>
              <a:buChar char="▪"/>
              <a:defRPr sz="1800" b="0" i="0" u="none" strike="noStrike" cap="none">
                <a:solidFill>
                  <a:schemeClr val="dk2"/>
                </a:solidFill>
                <a:latin typeface="Corbel"/>
                <a:ea typeface="Corbel"/>
                <a:cs typeface="Corbel"/>
                <a:sym typeface="Corbel"/>
              </a:defRPr>
            </a:lvl2pPr>
            <a:lvl3pPr marL="1371600" marR="0" lvl="2" indent="-309880" algn="l" rtl="0">
              <a:lnSpc>
                <a:spcPct val="90000"/>
              </a:lnSpc>
              <a:spcBef>
                <a:spcPts val="800"/>
              </a:spcBef>
              <a:spcAft>
                <a:spcPts val="0"/>
              </a:spcAft>
              <a:buClr>
                <a:schemeClr val="dk2"/>
              </a:buClr>
              <a:buSzPts val="1280"/>
              <a:buFont typeface="Noto Sans Symbols"/>
              <a:buChar char="▪"/>
              <a:defRPr sz="1600" b="0" i="0" u="none" strike="noStrike" cap="none">
                <a:solidFill>
                  <a:schemeClr val="dk2"/>
                </a:solidFill>
                <a:latin typeface="Corbel"/>
                <a:ea typeface="Corbel"/>
                <a:cs typeface="Corbel"/>
                <a:sym typeface="Corbel"/>
              </a:defRPr>
            </a:lvl3pPr>
            <a:lvl4pPr marL="1828800" marR="0" lvl="3" indent="-299719" algn="l" rtl="0">
              <a:lnSpc>
                <a:spcPct val="90000"/>
              </a:lnSpc>
              <a:spcBef>
                <a:spcPts val="800"/>
              </a:spcBef>
              <a:spcAft>
                <a:spcPts val="0"/>
              </a:spcAft>
              <a:buClr>
                <a:schemeClr val="dk2"/>
              </a:buClr>
              <a:buSzPts val="1120"/>
              <a:buFont typeface="Noto Sans Symbols"/>
              <a:buChar char="▪"/>
              <a:defRPr sz="1400" b="0" i="0" u="none" strike="noStrike" cap="none">
                <a:solidFill>
                  <a:schemeClr val="dk2"/>
                </a:solidFill>
                <a:latin typeface="Corbel"/>
                <a:ea typeface="Corbel"/>
                <a:cs typeface="Corbel"/>
                <a:sym typeface="Corbel"/>
              </a:defRPr>
            </a:lvl4pPr>
            <a:lvl5pPr marL="2286000" marR="0" lvl="4" indent="-299720" algn="l" rtl="0">
              <a:lnSpc>
                <a:spcPct val="90000"/>
              </a:lnSpc>
              <a:spcBef>
                <a:spcPts val="800"/>
              </a:spcBef>
              <a:spcAft>
                <a:spcPts val="0"/>
              </a:spcAft>
              <a:buClr>
                <a:schemeClr val="dk2"/>
              </a:buClr>
              <a:buSzPts val="1120"/>
              <a:buFont typeface="Noto Sans Symbols"/>
              <a:buChar char="▪"/>
              <a:defRPr sz="1400" b="0" i="0" u="none" strike="noStrike" cap="none">
                <a:solidFill>
                  <a:schemeClr val="dk2"/>
                </a:solidFill>
                <a:latin typeface="Corbel"/>
                <a:ea typeface="Corbel"/>
                <a:cs typeface="Corbel"/>
                <a:sym typeface="Corbel"/>
              </a:defRPr>
            </a:lvl5pPr>
            <a:lvl6pPr marL="2743200" marR="0" lvl="5" indent="-299720" algn="l" rtl="0">
              <a:lnSpc>
                <a:spcPct val="90000"/>
              </a:lnSpc>
              <a:spcBef>
                <a:spcPts val="800"/>
              </a:spcBef>
              <a:spcAft>
                <a:spcPts val="0"/>
              </a:spcAft>
              <a:buClr>
                <a:schemeClr val="dk2"/>
              </a:buClr>
              <a:buSzPts val="1120"/>
              <a:buFont typeface="Noto Sans Symbols"/>
              <a:buChar char="▪"/>
              <a:defRPr sz="1400" b="0" i="0" u="none" strike="noStrike" cap="none">
                <a:solidFill>
                  <a:schemeClr val="dk2"/>
                </a:solidFill>
                <a:latin typeface="Corbel"/>
                <a:ea typeface="Corbel"/>
                <a:cs typeface="Corbel"/>
                <a:sym typeface="Corbel"/>
              </a:defRPr>
            </a:lvl6pPr>
            <a:lvl7pPr marL="3200400" marR="0" lvl="6" indent="-299720" algn="l" rtl="0">
              <a:lnSpc>
                <a:spcPct val="90000"/>
              </a:lnSpc>
              <a:spcBef>
                <a:spcPts val="800"/>
              </a:spcBef>
              <a:spcAft>
                <a:spcPts val="0"/>
              </a:spcAft>
              <a:buClr>
                <a:schemeClr val="dk2"/>
              </a:buClr>
              <a:buSzPts val="1120"/>
              <a:buFont typeface="Noto Sans Symbols"/>
              <a:buChar char="▪"/>
              <a:defRPr sz="1400" b="0" i="0" u="none" strike="noStrike" cap="none">
                <a:solidFill>
                  <a:schemeClr val="dk2"/>
                </a:solidFill>
                <a:latin typeface="Corbel"/>
                <a:ea typeface="Corbel"/>
                <a:cs typeface="Corbel"/>
                <a:sym typeface="Corbel"/>
              </a:defRPr>
            </a:lvl7pPr>
            <a:lvl8pPr marL="3657600" marR="0" lvl="7" indent="-299720" algn="l" rtl="0">
              <a:lnSpc>
                <a:spcPct val="90000"/>
              </a:lnSpc>
              <a:spcBef>
                <a:spcPts val="800"/>
              </a:spcBef>
              <a:spcAft>
                <a:spcPts val="0"/>
              </a:spcAft>
              <a:buClr>
                <a:schemeClr val="dk2"/>
              </a:buClr>
              <a:buSzPts val="1120"/>
              <a:buFont typeface="Noto Sans Symbols"/>
              <a:buChar char="▪"/>
              <a:defRPr sz="1400" b="0" i="0" u="none" strike="noStrike" cap="none">
                <a:solidFill>
                  <a:schemeClr val="dk2"/>
                </a:solidFill>
                <a:latin typeface="Corbel"/>
                <a:ea typeface="Corbel"/>
                <a:cs typeface="Corbel"/>
                <a:sym typeface="Corbel"/>
              </a:defRPr>
            </a:lvl8pPr>
            <a:lvl9pPr marL="4114800" marR="0" lvl="8" indent="-299720" algn="l" rtl="0">
              <a:lnSpc>
                <a:spcPct val="90000"/>
              </a:lnSpc>
              <a:spcBef>
                <a:spcPts val="800"/>
              </a:spcBef>
              <a:spcAft>
                <a:spcPts val="0"/>
              </a:spcAft>
              <a:buClr>
                <a:schemeClr val="dk2"/>
              </a:buClr>
              <a:buSzPts val="1120"/>
              <a:buFont typeface="Noto Sans Symbols"/>
              <a:buChar char="▪"/>
              <a:defRPr sz="1400" b="0" i="0" u="none" strike="noStrike" cap="none">
                <a:solidFill>
                  <a:schemeClr val="dk2"/>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1341120" y="6601968"/>
            <a:ext cx="7159752"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lt2"/>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dt" idx="10"/>
          </p:nvPr>
        </p:nvSpPr>
        <p:spPr>
          <a:xfrm>
            <a:off x="8875776" y="6601968"/>
            <a:ext cx="960120"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lt2"/>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
          <p:cNvSpPr txBox="1">
            <a:spLocks noGrp="1"/>
          </p:cNvSpPr>
          <p:nvPr>
            <p:ph type="sldNum" idx="12"/>
          </p:nvPr>
        </p:nvSpPr>
        <p:spPr>
          <a:xfrm>
            <a:off x="10210800" y="6601968"/>
            <a:ext cx="640080" cy="2377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0" i="0" u="none" strike="noStrike" cap="none">
                <a:solidFill>
                  <a:schemeClr val="lt2"/>
                </a:solidFill>
                <a:latin typeface="Corbel"/>
                <a:ea typeface="Corbel"/>
                <a:cs typeface="Corbel"/>
                <a:sym typeface="Corbel"/>
              </a:defRPr>
            </a:lvl1pPr>
            <a:lvl2pPr marL="0" marR="0" lvl="1" indent="0" algn="l" rtl="0">
              <a:spcBef>
                <a:spcPts val="0"/>
              </a:spcBef>
              <a:buNone/>
              <a:defRPr sz="1100" b="0" i="0" u="none" strike="noStrike" cap="none">
                <a:solidFill>
                  <a:schemeClr val="lt2"/>
                </a:solidFill>
                <a:latin typeface="Corbel"/>
                <a:ea typeface="Corbel"/>
                <a:cs typeface="Corbel"/>
                <a:sym typeface="Corbel"/>
              </a:defRPr>
            </a:lvl2pPr>
            <a:lvl3pPr marL="0" marR="0" lvl="2" indent="0" algn="l" rtl="0">
              <a:spcBef>
                <a:spcPts val="0"/>
              </a:spcBef>
              <a:buNone/>
              <a:defRPr sz="1100" b="0" i="0" u="none" strike="noStrike" cap="none">
                <a:solidFill>
                  <a:schemeClr val="lt2"/>
                </a:solidFill>
                <a:latin typeface="Corbel"/>
                <a:ea typeface="Corbel"/>
                <a:cs typeface="Corbel"/>
                <a:sym typeface="Corbel"/>
              </a:defRPr>
            </a:lvl3pPr>
            <a:lvl4pPr marL="0" marR="0" lvl="3" indent="0" algn="l" rtl="0">
              <a:spcBef>
                <a:spcPts val="0"/>
              </a:spcBef>
              <a:buNone/>
              <a:defRPr sz="1100" b="0" i="0" u="none" strike="noStrike" cap="none">
                <a:solidFill>
                  <a:schemeClr val="lt2"/>
                </a:solidFill>
                <a:latin typeface="Corbel"/>
                <a:ea typeface="Corbel"/>
                <a:cs typeface="Corbel"/>
                <a:sym typeface="Corbel"/>
              </a:defRPr>
            </a:lvl4pPr>
            <a:lvl5pPr marL="0" marR="0" lvl="4" indent="0" algn="l" rtl="0">
              <a:spcBef>
                <a:spcPts val="0"/>
              </a:spcBef>
              <a:buNone/>
              <a:defRPr sz="1100" b="0" i="0" u="none" strike="noStrike" cap="none">
                <a:solidFill>
                  <a:schemeClr val="lt2"/>
                </a:solidFill>
                <a:latin typeface="Corbel"/>
                <a:ea typeface="Corbel"/>
                <a:cs typeface="Corbel"/>
                <a:sym typeface="Corbel"/>
              </a:defRPr>
            </a:lvl5pPr>
            <a:lvl6pPr marL="0" marR="0" lvl="5" indent="0" algn="l" rtl="0">
              <a:spcBef>
                <a:spcPts val="0"/>
              </a:spcBef>
              <a:buNone/>
              <a:defRPr sz="1100" b="0" i="0" u="none" strike="noStrike" cap="none">
                <a:solidFill>
                  <a:schemeClr val="lt2"/>
                </a:solidFill>
                <a:latin typeface="Corbel"/>
                <a:ea typeface="Corbel"/>
                <a:cs typeface="Corbel"/>
                <a:sym typeface="Corbel"/>
              </a:defRPr>
            </a:lvl6pPr>
            <a:lvl7pPr marL="0" marR="0" lvl="6" indent="0" algn="l" rtl="0">
              <a:spcBef>
                <a:spcPts val="0"/>
              </a:spcBef>
              <a:buNone/>
              <a:defRPr sz="1100" b="0" i="0" u="none" strike="noStrike" cap="none">
                <a:solidFill>
                  <a:schemeClr val="lt2"/>
                </a:solidFill>
                <a:latin typeface="Corbel"/>
                <a:ea typeface="Corbel"/>
                <a:cs typeface="Corbel"/>
                <a:sym typeface="Corbel"/>
              </a:defRPr>
            </a:lvl7pPr>
            <a:lvl8pPr marL="0" marR="0" lvl="7" indent="0" algn="l" rtl="0">
              <a:spcBef>
                <a:spcPts val="0"/>
              </a:spcBef>
              <a:buNone/>
              <a:defRPr sz="1100" b="0" i="0" u="none" strike="noStrike" cap="none">
                <a:solidFill>
                  <a:schemeClr val="lt2"/>
                </a:solidFill>
                <a:latin typeface="Corbel"/>
                <a:ea typeface="Corbel"/>
                <a:cs typeface="Corbel"/>
                <a:sym typeface="Corbel"/>
              </a:defRPr>
            </a:lvl8pPr>
            <a:lvl9pPr marL="0" marR="0" lvl="8" indent="0" algn="l" rtl="0">
              <a:spcBef>
                <a:spcPts val="0"/>
              </a:spcBef>
              <a:buNone/>
              <a:defRPr sz="1100" b="0" i="0" u="none" strike="noStrike" cap="none">
                <a:solidFill>
                  <a:schemeClr val="lt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a:stretch/>
        </p:blipFill>
        <p:spPr>
          <a:xfrm>
            <a:off x="695400" y="692696"/>
            <a:ext cx="9361043" cy="5616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body" idx="1"/>
          </p:nvPr>
        </p:nvSpPr>
        <p:spPr>
          <a:xfrm>
            <a:off x="1064173" y="2080737"/>
            <a:ext cx="10089900" cy="4838700"/>
          </a:xfrm>
          <a:prstGeom prst="rect">
            <a:avLst/>
          </a:prstGeom>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sv-SE" sz="2800">
                <a:highlight>
                  <a:srgbClr val="FFFFFF"/>
                </a:highlight>
              </a:rPr>
              <a:t>Startsignalen ges via en ringsignal. Som tidtagare gäller det att du är uppmärksam och skärpt.</a:t>
            </a:r>
            <a:endParaRPr sz="2800">
              <a:highlight>
                <a:srgbClr val="FFFFFF"/>
              </a:highlight>
            </a:endParaRPr>
          </a:p>
          <a:p>
            <a:pPr marL="0" lvl="0" indent="0" algn="l" rtl="0">
              <a:lnSpc>
                <a:spcPct val="115000"/>
              </a:lnSpc>
              <a:spcBef>
                <a:spcPts val="1200"/>
              </a:spcBef>
              <a:spcAft>
                <a:spcPts val="0"/>
              </a:spcAft>
              <a:buNone/>
            </a:pPr>
            <a:r>
              <a:rPr lang="sv-SE" sz="2800">
                <a:highlight>
                  <a:srgbClr val="FFFFFF"/>
                </a:highlight>
              </a:rPr>
              <a:t>Tidtagning sker både med elektronisk utrustning men också manuellt med vanliga tidtagarur. En för grundomgång, en för omhoppning. </a:t>
            </a:r>
            <a:endParaRPr sz="2800">
              <a:highlight>
                <a:srgbClr val="FFFFFF"/>
              </a:highlight>
            </a:endParaRPr>
          </a:p>
          <a:p>
            <a:pPr marL="0" lvl="0" indent="0" algn="l" rtl="0">
              <a:lnSpc>
                <a:spcPct val="115000"/>
              </a:lnSpc>
              <a:spcBef>
                <a:spcPts val="1200"/>
              </a:spcBef>
              <a:spcAft>
                <a:spcPts val="0"/>
              </a:spcAft>
              <a:buNone/>
            </a:pPr>
            <a:r>
              <a:rPr lang="sv-SE" sz="2800">
                <a:highlight>
                  <a:srgbClr val="FFFFFF"/>
                </a:highlight>
              </a:rPr>
              <a:t>Det är alltid den elektroniuska tidtagningen som ger huvudtiden, de andra är reservklockor.</a:t>
            </a:r>
            <a:endParaRPr sz="2800">
              <a:highlight>
                <a:srgbClr val="FFFFFF"/>
              </a:highlight>
            </a:endParaRPr>
          </a:p>
          <a:p>
            <a:pPr marL="0" lvl="0" indent="0" algn="l" rtl="0">
              <a:lnSpc>
                <a:spcPct val="115000"/>
              </a:lnSpc>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1800"/>
              </a:spcBef>
              <a:spcAft>
                <a:spcPts val="0"/>
              </a:spcAft>
              <a:buNone/>
            </a:pPr>
            <a:endParaRPr/>
          </a:p>
        </p:txBody>
      </p:sp>
      <p:sp>
        <p:nvSpPr>
          <p:cNvPr id="157" name="Google Shape;157;p23"/>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Tidtagning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1064173" y="2080737"/>
            <a:ext cx="10089900" cy="4823844"/>
          </a:xfrm>
          <a:prstGeom prst="rect">
            <a:avLst/>
          </a:prstGeom>
          <a:noFill/>
          <a:ln>
            <a:noFill/>
          </a:ln>
        </p:spPr>
        <p:txBody>
          <a:bodyPr spcFirstLastPara="1" wrap="square" lIns="91425" tIns="45700" rIns="91425" bIns="45700" anchor="t" anchorCtr="0">
            <a:spAutoFit/>
          </a:bodyPr>
          <a:lstStyle/>
          <a:p>
            <a:pPr marL="482186" lvl="0" indent="-482186" algn="l" rtl="0">
              <a:lnSpc>
                <a:spcPct val="90000"/>
              </a:lnSpc>
              <a:spcBef>
                <a:spcPts val="0"/>
              </a:spcBef>
              <a:spcAft>
                <a:spcPts val="0"/>
              </a:spcAft>
              <a:buClr>
                <a:srgbClr val="00678C"/>
              </a:buClr>
              <a:buSzPts val="3080"/>
              <a:buFont typeface="Century Gothic"/>
              <a:buChar char="•"/>
            </a:pPr>
            <a:r>
              <a:rPr lang="sv-SE" dirty="0"/>
              <a:t>Läs Proppen - vad är det?</a:t>
            </a:r>
            <a:endParaRPr dirty="0"/>
          </a:p>
          <a:p>
            <a:pPr marL="482186" lvl="0" indent="-482186" algn="l" rtl="0">
              <a:lnSpc>
                <a:spcPct val="90000"/>
              </a:lnSpc>
              <a:spcBef>
                <a:spcPts val="1800"/>
              </a:spcBef>
              <a:spcAft>
                <a:spcPts val="0"/>
              </a:spcAft>
              <a:buClr>
                <a:srgbClr val="00678C"/>
              </a:buClr>
              <a:buSzPts val="3080"/>
              <a:buFont typeface="Century Gothic"/>
              <a:buChar char="•"/>
            </a:pPr>
            <a:r>
              <a:rPr lang="sv-SE" dirty="0"/>
              <a:t>Kolla tider i </a:t>
            </a:r>
            <a:r>
              <a:rPr lang="sv-SE" dirty="0" err="1"/>
              <a:t>Equipe</a:t>
            </a:r>
            <a:endParaRPr dirty="0"/>
          </a:p>
          <a:p>
            <a:pPr marL="482186" lvl="0" indent="-482186" algn="l" rtl="0">
              <a:lnSpc>
                <a:spcPct val="90000"/>
              </a:lnSpc>
              <a:spcBef>
                <a:spcPts val="1800"/>
              </a:spcBef>
              <a:spcAft>
                <a:spcPts val="0"/>
              </a:spcAft>
              <a:buClr>
                <a:srgbClr val="00678C"/>
              </a:buClr>
              <a:buSzPts val="3080"/>
              <a:buFont typeface="Century Gothic"/>
              <a:buChar char="•"/>
            </a:pPr>
            <a:r>
              <a:rPr lang="sv-SE" dirty="0"/>
              <a:t>Läs meddelande till ryttare</a:t>
            </a:r>
            <a:endParaRPr dirty="0"/>
          </a:p>
          <a:p>
            <a:pPr marL="482186" lvl="0" indent="-482186" algn="l" rtl="0">
              <a:lnSpc>
                <a:spcPct val="90000"/>
              </a:lnSpc>
              <a:spcBef>
                <a:spcPts val="1800"/>
              </a:spcBef>
              <a:spcAft>
                <a:spcPts val="0"/>
              </a:spcAft>
              <a:buClr>
                <a:srgbClr val="00678C"/>
              </a:buClr>
              <a:buSzPts val="3080"/>
              <a:buFont typeface="Century Gothic"/>
              <a:buChar char="•"/>
            </a:pPr>
            <a:r>
              <a:rPr lang="sv-SE" dirty="0"/>
              <a:t>Kolla anläggningsskissen, kolla banskissen</a:t>
            </a:r>
            <a:endParaRPr dirty="0"/>
          </a:p>
          <a:p>
            <a:pPr marL="482186" lvl="0" indent="-482186" algn="l" rtl="0">
              <a:lnSpc>
                <a:spcPct val="90000"/>
              </a:lnSpc>
              <a:spcBef>
                <a:spcPts val="1800"/>
              </a:spcBef>
              <a:spcAft>
                <a:spcPts val="0"/>
              </a:spcAft>
              <a:buClr>
                <a:srgbClr val="00678C"/>
              </a:buClr>
              <a:buSzPts val="3080"/>
              <a:buFont typeface="Century Gothic"/>
              <a:buChar char="•"/>
            </a:pPr>
            <a:r>
              <a:rPr lang="sv-SE" dirty="0"/>
              <a:t>Fråga innan </a:t>
            </a:r>
            <a:endParaRPr dirty="0"/>
          </a:p>
          <a:p>
            <a:pPr marL="482186" lvl="0" indent="-482186" algn="l" rtl="0">
              <a:lnSpc>
                <a:spcPct val="90000"/>
              </a:lnSpc>
              <a:spcBef>
                <a:spcPts val="1800"/>
              </a:spcBef>
              <a:spcAft>
                <a:spcPts val="0"/>
              </a:spcAft>
              <a:buClr>
                <a:srgbClr val="00678C"/>
              </a:buClr>
              <a:buSzPts val="3080"/>
              <a:buFont typeface="Century Gothic"/>
              <a:buChar char="•"/>
            </a:pPr>
            <a:r>
              <a:rPr lang="sv-SE" dirty="0"/>
              <a:t>Kom i god tid</a:t>
            </a:r>
            <a:endParaRPr dirty="0"/>
          </a:p>
          <a:p>
            <a:pPr marL="482186" lvl="0" indent="-482186" algn="l" rtl="0">
              <a:lnSpc>
                <a:spcPct val="90000"/>
              </a:lnSpc>
              <a:spcBef>
                <a:spcPts val="1800"/>
              </a:spcBef>
              <a:spcAft>
                <a:spcPts val="0"/>
              </a:spcAft>
              <a:buClr>
                <a:srgbClr val="00678C"/>
              </a:buClr>
              <a:buSzPts val="3080"/>
              <a:buFont typeface="Century Gothic"/>
              <a:buChar char="•"/>
            </a:pPr>
            <a:r>
              <a:rPr lang="sv-SE" dirty="0"/>
              <a:t>Gå med den som har passet före dig</a:t>
            </a:r>
            <a:endParaRPr dirty="0"/>
          </a:p>
          <a:p>
            <a:pPr marL="482186" lvl="0" indent="-285767" algn="l" rtl="0">
              <a:lnSpc>
                <a:spcPct val="90000"/>
              </a:lnSpc>
              <a:spcBef>
                <a:spcPts val="1800"/>
              </a:spcBef>
              <a:spcAft>
                <a:spcPts val="0"/>
              </a:spcAft>
              <a:buClr>
                <a:srgbClr val="00678C"/>
              </a:buClr>
              <a:buSzPts val="3093"/>
              <a:buFont typeface="Century Gothic"/>
              <a:buNone/>
            </a:pPr>
            <a:endParaRPr dirty="0"/>
          </a:p>
        </p:txBody>
      </p:sp>
      <p:sp>
        <p:nvSpPr>
          <p:cNvPr id="129" name="Google Shape;129;p19"/>
          <p:cNvSpPr txBox="1">
            <a:spLocks noGrp="1"/>
          </p:cNvSpPr>
          <p:nvPr>
            <p:ph type="body" idx="2"/>
          </p:nvPr>
        </p:nvSpPr>
        <p:spPr>
          <a:xfrm>
            <a:off x="719302" y="602178"/>
            <a:ext cx="10769819" cy="87139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5600"/>
              <a:buNone/>
            </a:pPr>
            <a:r>
              <a:rPr lang="sv-SE"/>
              <a:t>Förbered dig som funktionär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body" idx="2"/>
          </p:nvPr>
        </p:nvSpPr>
        <p:spPr>
          <a:xfrm>
            <a:off x="719302" y="602178"/>
            <a:ext cx="10769819" cy="87139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5600"/>
              <a:buNone/>
            </a:pPr>
            <a:r>
              <a:rPr lang="sv-SE"/>
              <a:t>Banskiss</a:t>
            </a:r>
            <a:endParaRPr/>
          </a:p>
        </p:txBody>
      </p:sp>
      <p:pic>
        <p:nvPicPr>
          <p:cNvPr id="191" name="Google Shape;191;p28"/>
          <p:cNvPicPr preferRelativeResize="0"/>
          <p:nvPr/>
        </p:nvPicPr>
        <p:blipFill rotWithShape="1">
          <a:blip r:embed="rId3">
            <a:alphaModFix/>
          </a:blip>
          <a:srcRect/>
          <a:stretch/>
        </p:blipFill>
        <p:spPr>
          <a:xfrm>
            <a:off x="719302" y="1473570"/>
            <a:ext cx="9388572" cy="50553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6216301-3FAF-817E-F6C7-D27ABEA9F8F4}"/>
              </a:ext>
            </a:extLst>
          </p:cNvPr>
          <p:cNvPicPr>
            <a:picLocks noChangeAspect="1"/>
          </p:cNvPicPr>
          <p:nvPr/>
        </p:nvPicPr>
        <p:blipFill>
          <a:blip r:embed="rId2"/>
          <a:stretch>
            <a:fillRect/>
          </a:stretch>
        </p:blipFill>
        <p:spPr>
          <a:xfrm>
            <a:off x="369636" y="856977"/>
            <a:ext cx="11452727" cy="5543823"/>
          </a:xfrm>
          <a:prstGeom prst="rect">
            <a:avLst/>
          </a:prstGeom>
        </p:spPr>
      </p:pic>
    </p:spTree>
    <p:extLst>
      <p:ext uri="{BB962C8B-B14F-4D97-AF65-F5344CB8AC3E}">
        <p14:creationId xmlns:p14="http://schemas.microsoft.com/office/powerpoint/2010/main" val="33547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5951984" y="2080737"/>
            <a:ext cx="5202120" cy="481799"/>
          </a:xfrm>
          <a:prstGeom prst="rect">
            <a:avLst/>
          </a:prstGeom>
          <a:noFill/>
          <a:ln>
            <a:noFill/>
          </a:ln>
        </p:spPr>
        <p:txBody>
          <a:bodyPr spcFirstLastPara="1" wrap="square" lIns="91425" tIns="45700" rIns="91425" bIns="45700" anchor="t" anchorCtr="0">
            <a:spAutoFit/>
          </a:bodyPr>
          <a:lstStyle/>
          <a:p>
            <a:pPr marL="482186" lvl="0" indent="-482186" algn="l" rtl="0">
              <a:lnSpc>
                <a:spcPct val="90000"/>
              </a:lnSpc>
              <a:spcBef>
                <a:spcPts val="0"/>
              </a:spcBef>
              <a:spcAft>
                <a:spcPts val="0"/>
              </a:spcAft>
              <a:buClr>
                <a:srgbClr val="00678C"/>
              </a:buClr>
              <a:buSzPts val="3080"/>
              <a:buFont typeface="Century Gothic"/>
              <a:buChar char="•"/>
            </a:pPr>
            <a:r>
              <a:rPr lang="sv-SE"/>
              <a:t>Mäklarhuset</a:t>
            </a:r>
            <a:endParaRPr/>
          </a:p>
        </p:txBody>
      </p:sp>
      <p:sp>
        <p:nvSpPr>
          <p:cNvPr id="198" name="Google Shape;198;p29"/>
          <p:cNvSpPr txBox="1">
            <a:spLocks noGrp="1"/>
          </p:cNvSpPr>
          <p:nvPr>
            <p:ph type="body" idx="2"/>
          </p:nvPr>
        </p:nvSpPr>
        <p:spPr>
          <a:xfrm>
            <a:off x="719302" y="602178"/>
            <a:ext cx="10769819" cy="87139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5600"/>
              <a:buNone/>
            </a:pPr>
            <a:r>
              <a:rPr lang="sv-SE"/>
              <a:t>Hinder, exempel</a:t>
            </a:r>
            <a:endParaRPr/>
          </a:p>
        </p:txBody>
      </p:sp>
      <p:pic>
        <p:nvPicPr>
          <p:cNvPr id="199" name="Google Shape;199;p29"/>
          <p:cNvPicPr preferRelativeResize="0"/>
          <p:nvPr/>
        </p:nvPicPr>
        <p:blipFill rotWithShape="1">
          <a:blip r:embed="rId3">
            <a:alphaModFix/>
          </a:blip>
          <a:srcRect/>
          <a:stretch/>
        </p:blipFill>
        <p:spPr>
          <a:xfrm>
            <a:off x="911424" y="2080737"/>
            <a:ext cx="4857750" cy="3019425"/>
          </a:xfrm>
          <a:prstGeom prst="rect">
            <a:avLst/>
          </a:prstGeom>
          <a:noFill/>
          <a:ln>
            <a:noFill/>
          </a:ln>
        </p:spPr>
      </p:pic>
      <p:sp>
        <p:nvSpPr>
          <p:cNvPr id="200" name="Google Shape;200;p29"/>
          <p:cNvSpPr/>
          <p:nvPr/>
        </p:nvSpPr>
        <p:spPr>
          <a:xfrm>
            <a:off x="6528048" y="2562536"/>
            <a:ext cx="216024" cy="2537626"/>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1" name="Google Shape;201;p29"/>
          <p:cNvSpPr/>
          <p:nvPr/>
        </p:nvSpPr>
        <p:spPr>
          <a:xfrm>
            <a:off x="7394934" y="2562536"/>
            <a:ext cx="216024" cy="2537626"/>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2" name="Google Shape;202;p29"/>
          <p:cNvSpPr/>
          <p:nvPr/>
        </p:nvSpPr>
        <p:spPr>
          <a:xfrm>
            <a:off x="7394934" y="3068960"/>
            <a:ext cx="216024" cy="216024"/>
          </a:xfrm>
          <a:prstGeom prst="ellipse">
            <a:avLst/>
          </a:prstGeom>
          <a:solidFill>
            <a:srgbClr val="DF8A87"/>
          </a:solidFill>
          <a:ln w="12700" cap="flat" cmpd="sng">
            <a:solidFill>
              <a:srgbClr val="324A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3" name="Google Shape;203;p29"/>
          <p:cNvSpPr/>
          <p:nvPr/>
        </p:nvSpPr>
        <p:spPr>
          <a:xfrm>
            <a:off x="6528048" y="3831349"/>
            <a:ext cx="216024" cy="216024"/>
          </a:xfrm>
          <a:prstGeom prst="ellipse">
            <a:avLst/>
          </a:prstGeom>
          <a:solidFill>
            <a:srgbClr val="DF8A87"/>
          </a:solidFill>
          <a:ln w="12700" cap="flat" cmpd="sng">
            <a:solidFill>
              <a:srgbClr val="324A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4" name="Google Shape;204;p29"/>
          <p:cNvSpPr/>
          <p:nvPr/>
        </p:nvSpPr>
        <p:spPr>
          <a:xfrm>
            <a:off x="6528048" y="3455620"/>
            <a:ext cx="216024" cy="216024"/>
          </a:xfrm>
          <a:prstGeom prst="ellipse">
            <a:avLst/>
          </a:prstGeom>
          <a:solidFill>
            <a:srgbClr val="DF8A87"/>
          </a:solidFill>
          <a:ln w="12700" cap="flat" cmpd="sng">
            <a:solidFill>
              <a:srgbClr val="324A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5" name="Google Shape;205;p29"/>
          <p:cNvSpPr/>
          <p:nvPr/>
        </p:nvSpPr>
        <p:spPr>
          <a:xfrm>
            <a:off x="6528048" y="3079891"/>
            <a:ext cx="216024" cy="216024"/>
          </a:xfrm>
          <a:prstGeom prst="ellipse">
            <a:avLst/>
          </a:prstGeom>
          <a:solidFill>
            <a:srgbClr val="DF8A87"/>
          </a:solidFill>
          <a:ln w="12700" cap="flat" cmpd="sng">
            <a:solidFill>
              <a:srgbClr val="324A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6" name="Google Shape;206;p29"/>
          <p:cNvSpPr txBox="1"/>
          <p:nvPr/>
        </p:nvSpPr>
        <p:spPr>
          <a:xfrm>
            <a:off x="6117047" y="4510325"/>
            <a:ext cx="9044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a:solidFill>
                  <a:schemeClr val="dk1"/>
                </a:solidFill>
                <a:latin typeface="Corbel"/>
                <a:ea typeface="Corbel"/>
                <a:cs typeface="Corbel"/>
                <a:sym typeface="Corbel"/>
              </a:rPr>
              <a:t>Grindar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5951984" y="2080737"/>
            <a:ext cx="5202120" cy="481799"/>
          </a:xfrm>
          <a:prstGeom prst="rect">
            <a:avLst/>
          </a:prstGeom>
          <a:noFill/>
          <a:ln>
            <a:noFill/>
          </a:ln>
        </p:spPr>
        <p:txBody>
          <a:bodyPr spcFirstLastPara="1" wrap="square" lIns="91425" tIns="45700" rIns="91425" bIns="45700" anchor="t" anchorCtr="0">
            <a:spAutoFit/>
          </a:bodyPr>
          <a:lstStyle/>
          <a:p>
            <a:pPr marL="482186" lvl="0" indent="-482186" algn="l" rtl="0">
              <a:lnSpc>
                <a:spcPct val="90000"/>
              </a:lnSpc>
              <a:spcBef>
                <a:spcPts val="0"/>
              </a:spcBef>
              <a:spcAft>
                <a:spcPts val="0"/>
              </a:spcAft>
              <a:buClr>
                <a:srgbClr val="00678C"/>
              </a:buClr>
              <a:buSzPts val="3080"/>
              <a:buFont typeface="Century Gothic"/>
              <a:buChar char="•"/>
            </a:pPr>
            <a:r>
              <a:rPr lang="sv-SE"/>
              <a:t>Härnöhoppet</a:t>
            </a:r>
            <a:endParaRPr/>
          </a:p>
        </p:txBody>
      </p:sp>
      <p:sp>
        <p:nvSpPr>
          <p:cNvPr id="213" name="Google Shape;213;p30"/>
          <p:cNvSpPr txBox="1">
            <a:spLocks noGrp="1"/>
          </p:cNvSpPr>
          <p:nvPr>
            <p:ph type="body" idx="2"/>
          </p:nvPr>
        </p:nvSpPr>
        <p:spPr>
          <a:xfrm>
            <a:off x="719302" y="602178"/>
            <a:ext cx="10769819" cy="87139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5600"/>
              <a:buNone/>
            </a:pPr>
            <a:r>
              <a:rPr lang="sv-SE"/>
              <a:t>Hinder, exempel</a:t>
            </a:r>
            <a:endParaRPr/>
          </a:p>
        </p:txBody>
      </p:sp>
      <p:sp>
        <p:nvSpPr>
          <p:cNvPr id="214" name="Google Shape;214;p30"/>
          <p:cNvSpPr/>
          <p:nvPr/>
        </p:nvSpPr>
        <p:spPr>
          <a:xfrm>
            <a:off x="6528048" y="2562536"/>
            <a:ext cx="216024" cy="2537626"/>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0"/>
          <p:cNvSpPr/>
          <p:nvPr/>
        </p:nvSpPr>
        <p:spPr>
          <a:xfrm>
            <a:off x="6528048" y="3455620"/>
            <a:ext cx="216024" cy="216024"/>
          </a:xfrm>
          <a:prstGeom prst="ellipse">
            <a:avLst/>
          </a:prstGeom>
          <a:solidFill>
            <a:schemeClr val="lt1"/>
          </a:solidFill>
          <a:ln w="12700" cap="flat" cmpd="sng">
            <a:solidFill>
              <a:srgbClr val="324A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0"/>
          <p:cNvSpPr/>
          <p:nvPr/>
        </p:nvSpPr>
        <p:spPr>
          <a:xfrm>
            <a:off x="6528048" y="3079891"/>
            <a:ext cx="216024" cy="216024"/>
          </a:xfrm>
          <a:prstGeom prst="ellipse">
            <a:avLst/>
          </a:prstGeom>
          <a:solidFill>
            <a:schemeClr val="lt1"/>
          </a:solidFill>
          <a:ln w="12700" cap="flat" cmpd="sng">
            <a:solidFill>
              <a:srgbClr val="324A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0"/>
          <p:cNvSpPr txBox="1"/>
          <p:nvPr/>
        </p:nvSpPr>
        <p:spPr>
          <a:xfrm>
            <a:off x="6117047" y="4510325"/>
            <a:ext cx="9044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Corbel"/>
                <a:ea typeface="Corbel"/>
                <a:cs typeface="Corbel"/>
                <a:sym typeface="Corbel"/>
              </a:rPr>
              <a:t>Grindar</a:t>
            </a:r>
            <a:endParaRPr/>
          </a:p>
        </p:txBody>
      </p:sp>
      <p:pic>
        <p:nvPicPr>
          <p:cNvPr id="218" name="Google Shape;218;p30"/>
          <p:cNvPicPr preferRelativeResize="0"/>
          <p:nvPr/>
        </p:nvPicPr>
        <p:blipFill rotWithShape="1">
          <a:blip r:embed="rId3">
            <a:alphaModFix/>
          </a:blip>
          <a:srcRect/>
          <a:stretch/>
        </p:blipFill>
        <p:spPr>
          <a:xfrm>
            <a:off x="1245132" y="2506520"/>
            <a:ext cx="3943350" cy="2571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1"/>
          <p:cNvPicPr preferRelativeResize="0"/>
          <p:nvPr/>
        </p:nvPicPr>
        <p:blipFill rotWithShape="1">
          <a:blip r:embed="rId3">
            <a:alphaModFix/>
          </a:blip>
          <a:srcRect/>
          <a:stretch/>
        </p:blipFill>
        <p:spPr>
          <a:xfrm>
            <a:off x="0" y="1943100"/>
            <a:ext cx="4752975" cy="3114675"/>
          </a:xfrm>
          <a:prstGeom prst="rect">
            <a:avLst/>
          </a:prstGeom>
          <a:noFill/>
          <a:ln>
            <a:noFill/>
          </a:ln>
        </p:spPr>
      </p:pic>
      <p:pic>
        <p:nvPicPr>
          <p:cNvPr id="225" name="Google Shape;225;p31"/>
          <p:cNvPicPr preferRelativeResize="0"/>
          <p:nvPr/>
        </p:nvPicPr>
        <p:blipFill rotWithShape="1">
          <a:blip r:embed="rId4">
            <a:alphaModFix/>
          </a:blip>
          <a:srcRect/>
          <a:stretch/>
        </p:blipFill>
        <p:spPr>
          <a:xfrm>
            <a:off x="4324350" y="235424"/>
            <a:ext cx="4133850" cy="2705100"/>
          </a:xfrm>
          <a:prstGeom prst="rect">
            <a:avLst/>
          </a:prstGeom>
          <a:noFill/>
          <a:ln>
            <a:noFill/>
          </a:ln>
        </p:spPr>
      </p:pic>
      <p:pic>
        <p:nvPicPr>
          <p:cNvPr id="226" name="Google Shape;226;p31"/>
          <p:cNvPicPr preferRelativeResize="0"/>
          <p:nvPr/>
        </p:nvPicPr>
        <p:blipFill rotWithShape="1">
          <a:blip r:embed="rId5">
            <a:alphaModFix/>
          </a:blip>
          <a:srcRect/>
          <a:stretch/>
        </p:blipFill>
        <p:spPr>
          <a:xfrm>
            <a:off x="8552282" y="297887"/>
            <a:ext cx="3286125" cy="3686175"/>
          </a:xfrm>
          <a:prstGeom prst="rect">
            <a:avLst/>
          </a:prstGeom>
          <a:noFill/>
          <a:ln>
            <a:noFill/>
          </a:ln>
        </p:spPr>
      </p:pic>
      <p:pic>
        <p:nvPicPr>
          <p:cNvPr id="227" name="Google Shape;227;p31"/>
          <p:cNvPicPr preferRelativeResize="0"/>
          <p:nvPr/>
        </p:nvPicPr>
        <p:blipFill rotWithShape="1">
          <a:blip r:embed="rId6">
            <a:alphaModFix/>
          </a:blip>
          <a:srcRect/>
          <a:stretch/>
        </p:blipFill>
        <p:spPr>
          <a:xfrm>
            <a:off x="353593" y="277145"/>
            <a:ext cx="3752850" cy="1914525"/>
          </a:xfrm>
          <a:prstGeom prst="rect">
            <a:avLst/>
          </a:prstGeom>
          <a:noFill/>
          <a:ln>
            <a:noFill/>
          </a:ln>
        </p:spPr>
      </p:pic>
      <p:pic>
        <p:nvPicPr>
          <p:cNvPr id="228" name="Google Shape;228;p31"/>
          <p:cNvPicPr preferRelativeResize="0"/>
          <p:nvPr/>
        </p:nvPicPr>
        <p:blipFill rotWithShape="1">
          <a:blip r:embed="rId7">
            <a:alphaModFix/>
          </a:blip>
          <a:srcRect/>
          <a:stretch/>
        </p:blipFill>
        <p:spPr>
          <a:xfrm>
            <a:off x="2959781" y="3429000"/>
            <a:ext cx="4724400" cy="2971800"/>
          </a:xfrm>
          <a:prstGeom prst="rect">
            <a:avLst/>
          </a:prstGeom>
          <a:noFill/>
          <a:ln>
            <a:noFill/>
          </a:ln>
        </p:spPr>
      </p:pic>
      <p:pic>
        <p:nvPicPr>
          <p:cNvPr id="229" name="Google Shape;229;p31"/>
          <p:cNvPicPr preferRelativeResize="0"/>
          <p:nvPr/>
        </p:nvPicPr>
        <p:blipFill rotWithShape="1">
          <a:blip r:embed="rId8">
            <a:alphaModFix/>
          </a:blip>
          <a:srcRect l="5558" r="5853"/>
          <a:stretch/>
        </p:blipFill>
        <p:spPr>
          <a:xfrm>
            <a:off x="7032104" y="4388874"/>
            <a:ext cx="3442694" cy="2162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body" idx="1"/>
          </p:nvPr>
        </p:nvSpPr>
        <p:spPr>
          <a:xfrm>
            <a:off x="1064173" y="2080737"/>
            <a:ext cx="10089900" cy="37122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dirty="0"/>
              <a:t>Vid dressyrtävling behövs följande </a:t>
            </a:r>
            <a:endParaRPr dirty="0"/>
          </a:p>
          <a:p>
            <a:pPr marL="457200" lvl="0" indent="-425018" algn="l" rtl="0">
              <a:spcBef>
                <a:spcPts val="1800"/>
              </a:spcBef>
              <a:spcAft>
                <a:spcPts val="0"/>
              </a:spcAft>
              <a:buSzPts val="3093"/>
              <a:buChar char="●"/>
            </a:pPr>
            <a:r>
              <a:rPr lang="sv-SE" dirty="0"/>
              <a:t>Speaker</a:t>
            </a:r>
            <a:endParaRPr dirty="0"/>
          </a:p>
          <a:p>
            <a:pPr marL="457200" lvl="0" indent="-425018" algn="l" rtl="0">
              <a:spcBef>
                <a:spcPts val="0"/>
              </a:spcBef>
              <a:spcAft>
                <a:spcPts val="0"/>
              </a:spcAft>
              <a:buSzPts val="3093"/>
              <a:buChar char="●"/>
            </a:pPr>
            <a:r>
              <a:rPr lang="sv-SE" dirty="0"/>
              <a:t>Domare</a:t>
            </a:r>
            <a:endParaRPr dirty="0"/>
          </a:p>
          <a:p>
            <a:pPr marL="457200" lvl="0" indent="-425018" algn="l" rtl="0">
              <a:spcBef>
                <a:spcPts val="0"/>
              </a:spcBef>
              <a:spcAft>
                <a:spcPts val="0"/>
              </a:spcAft>
              <a:buSzPts val="3093"/>
              <a:buChar char="●"/>
            </a:pPr>
            <a:r>
              <a:rPr lang="sv-SE" dirty="0"/>
              <a:t>Skrivare</a:t>
            </a:r>
            <a:endParaRPr dirty="0"/>
          </a:p>
          <a:p>
            <a:pPr marL="457200" lvl="0" indent="-425018" algn="l" rtl="0">
              <a:spcBef>
                <a:spcPts val="0"/>
              </a:spcBef>
              <a:spcAft>
                <a:spcPts val="0"/>
              </a:spcAft>
              <a:buSzPts val="3093"/>
              <a:buChar char="●"/>
            </a:pPr>
            <a:r>
              <a:rPr lang="sv-SE" dirty="0"/>
              <a:t>Protokollhämtare</a:t>
            </a:r>
          </a:p>
          <a:p>
            <a:pPr marL="457200" lvl="0" indent="-425018" algn="l" rtl="0">
              <a:spcBef>
                <a:spcPts val="0"/>
              </a:spcBef>
              <a:spcAft>
                <a:spcPts val="0"/>
              </a:spcAft>
              <a:buSzPts val="3093"/>
              <a:buChar char="●"/>
            </a:pPr>
            <a:r>
              <a:rPr lang="sv-SE" dirty="0"/>
              <a:t>In/utsläpp</a:t>
            </a:r>
          </a:p>
          <a:p>
            <a:pPr marL="457200" lvl="0" indent="-425018" algn="l" rtl="0">
              <a:spcBef>
                <a:spcPts val="0"/>
              </a:spcBef>
              <a:spcAft>
                <a:spcPts val="0"/>
              </a:spcAft>
              <a:buSzPts val="3093"/>
              <a:buChar char="●"/>
            </a:pPr>
            <a:r>
              <a:rPr lang="sv-SE" dirty="0"/>
              <a:t>Räknare</a:t>
            </a:r>
            <a:endParaRPr dirty="0"/>
          </a:p>
          <a:p>
            <a:pPr marL="457200" lvl="0" indent="-425018" algn="l" rtl="0">
              <a:spcBef>
                <a:spcPts val="0"/>
              </a:spcBef>
              <a:spcAft>
                <a:spcPts val="0"/>
              </a:spcAft>
              <a:buSzPts val="3093"/>
              <a:buChar char="●"/>
            </a:pPr>
            <a:r>
              <a:rPr lang="sv-SE" dirty="0"/>
              <a:t>Sekretariat</a:t>
            </a:r>
            <a:endParaRPr dirty="0"/>
          </a:p>
        </p:txBody>
      </p:sp>
      <p:sp>
        <p:nvSpPr>
          <p:cNvPr id="236" name="Google Shape;236;p32"/>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Funktionär vid dressyrtävling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body" idx="1"/>
          </p:nvPr>
        </p:nvSpPr>
        <p:spPr>
          <a:xfrm>
            <a:off x="1005623" y="1473687"/>
            <a:ext cx="10089900" cy="49506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sz="2412"/>
              <a:t>Börja med att hälsa välkomna till dagens tävling</a:t>
            </a:r>
            <a:endParaRPr sz="2412"/>
          </a:p>
          <a:p>
            <a:pPr marL="0" lvl="0" indent="0" algn="l" rtl="0">
              <a:spcBef>
                <a:spcPts val="1800"/>
              </a:spcBef>
              <a:spcAft>
                <a:spcPts val="0"/>
              </a:spcAft>
              <a:buNone/>
            </a:pPr>
            <a:r>
              <a:rPr lang="sv-SE" sz="2412"/>
              <a:t>Presentation av huvudfunktionärer - domare, överdomare, tävlingsledare etc</a:t>
            </a:r>
            <a:endParaRPr sz="2412"/>
          </a:p>
          <a:p>
            <a:pPr marL="0" lvl="0" indent="0" algn="l" rtl="0">
              <a:spcBef>
                <a:spcPts val="1800"/>
              </a:spcBef>
              <a:spcAft>
                <a:spcPts val="0"/>
              </a:spcAft>
              <a:buNone/>
            </a:pPr>
            <a:r>
              <a:rPr lang="sv-SE" sz="2412"/>
              <a:t>Klassens start - Presentera domare, överdomare och ev sponsorer</a:t>
            </a:r>
            <a:endParaRPr sz="2412"/>
          </a:p>
          <a:p>
            <a:pPr marL="457200" lvl="0" indent="-399618" algn="l" rtl="0">
              <a:spcBef>
                <a:spcPts val="1800"/>
              </a:spcBef>
              <a:spcAft>
                <a:spcPts val="0"/>
              </a:spcAft>
              <a:buSzPts val="2693"/>
              <a:buChar char="●"/>
            </a:pPr>
            <a:r>
              <a:rPr lang="sv-SE" sz="2412"/>
              <a:t>Kalla in första startande 2-3 minuter före utsatt starttid, samt be nästa startande hålla sig beredd.</a:t>
            </a:r>
            <a:endParaRPr sz="2412"/>
          </a:p>
          <a:p>
            <a:pPr marL="457200" lvl="0" indent="-399618" algn="l" rtl="0">
              <a:spcBef>
                <a:spcPts val="0"/>
              </a:spcBef>
              <a:spcAft>
                <a:spcPts val="0"/>
              </a:spcAft>
              <a:buSzPts val="2693"/>
              <a:buChar char="●"/>
            </a:pPr>
            <a:r>
              <a:rPr lang="sv-SE" sz="2412"/>
              <a:t>När ekipaget kommit in - presentera häst och ryttare samt klubb</a:t>
            </a:r>
            <a:endParaRPr sz="2412"/>
          </a:p>
          <a:p>
            <a:pPr marL="457200" lvl="0" indent="-399618" algn="l" rtl="0">
              <a:spcBef>
                <a:spcPts val="0"/>
              </a:spcBef>
              <a:spcAft>
                <a:spcPts val="0"/>
              </a:spcAft>
              <a:buSzPts val="2693"/>
              <a:buChar char="●"/>
            </a:pPr>
            <a:r>
              <a:rPr lang="sv-SE" sz="2412"/>
              <a:t>Efter avslutad ritt, tacka ekipaget för ritten. Kalla in nästa ekipage.</a:t>
            </a:r>
            <a:endParaRPr sz="2412"/>
          </a:p>
          <a:p>
            <a:pPr marL="457200" lvl="0" indent="-399618" algn="l" rtl="0">
              <a:spcBef>
                <a:spcPts val="0"/>
              </a:spcBef>
              <a:spcAft>
                <a:spcPts val="0"/>
              </a:spcAft>
              <a:buSzPts val="2693"/>
              <a:buChar char="●"/>
            </a:pPr>
            <a:r>
              <a:rPr lang="sv-SE" sz="2412"/>
              <a:t>Publicera resultat mellan två ritter. Ange procent med två decimaler, tex 70,22% Avrunda aldrig!</a:t>
            </a:r>
            <a:endParaRPr sz="2412"/>
          </a:p>
        </p:txBody>
      </p:sp>
      <p:sp>
        <p:nvSpPr>
          <p:cNvPr id="243" name="Google Shape;243;p33"/>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Speaker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body" idx="1"/>
          </p:nvPr>
        </p:nvSpPr>
        <p:spPr>
          <a:xfrm>
            <a:off x="1064173" y="2080737"/>
            <a:ext cx="10089900" cy="39015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a:t>Skrivarens uppgift är att anteckna allt domaren säger på ett förtryckt protokoll.</a:t>
            </a:r>
            <a:endParaRPr/>
          </a:p>
          <a:p>
            <a:pPr marL="0" lvl="0" indent="0" algn="l" rtl="0">
              <a:spcBef>
                <a:spcPts val="1800"/>
              </a:spcBef>
              <a:spcAft>
                <a:spcPts val="0"/>
              </a:spcAft>
              <a:buNone/>
            </a:pPr>
            <a:r>
              <a:rPr lang="sv-SE"/>
              <a:t>Stäm gärna av med domaren innan hur de vill lägga upp det, oftast säger de kommentaren först och därefter betyget. Viktigast är att få med siffran, kommentar kan kompletteras efter ritten om det behövs.</a:t>
            </a:r>
            <a:endParaRPr/>
          </a:p>
          <a:p>
            <a:pPr marL="0" lvl="0" indent="0" algn="l" rtl="0">
              <a:spcBef>
                <a:spcPts val="1800"/>
              </a:spcBef>
              <a:spcAft>
                <a:spcPts val="0"/>
              </a:spcAft>
              <a:buNone/>
            </a:pPr>
            <a:r>
              <a:rPr lang="sv-SE"/>
              <a:t>Stör aldrig domaren</a:t>
            </a:r>
            <a:endParaRPr/>
          </a:p>
          <a:p>
            <a:pPr marL="0" lvl="0" indent="0" algn="l" rtl="0">
              <a:spcBef>
                <a:spcPts val="1800"/>
              </a:spcBef>
              <a:spcAft>
                <a:spcPts val="0"/>
              </a:spcAft>
              <a:buNone/>
            </a:pPr>
            <a:r>
              <a:rPr lang="sv-SE"/>
              <a:t>Använd förkortningar, tex ngt, mkt, g, ö.t, e.g</a:t>
            </a:r>
            <a:endParaRPr/>
          </a:p>
        </p:txBody>
      </p:sp>
      <p:sp>
        <p:nvSpPr>
          <p:cNvPr id="250" name="Google Shape;250;p34"/>
          <p:cNvSpPr txBox="1">
            <a:spLocks noGrp="1"/>
          </p:cNvSpPr>
          <p:nvPr>
            <p:ph type="body" idx="2"/>
          </p:nvPr>
        </p:nvSpPr>
        <p:spPr>
          <a:xfrm>
            <a:off x="719302" y="602178"/>
            <a:ext cx="10769700" cy="1102184"/>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dirty="0"/>
              <a:t>Skrivare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2"/>
          </p:nvPr>
        </p:nvSpPr>
        <p:spPr>
          <a:xfrm>
            <a:off x="2057318" y="2492896"/>
            <a:ext cx="8077364" cy="79342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5062"/>
              <a:buNone/>
            </a:pPr>
            <a:r>
              <a:rPr lang="sv-SE" sz="5062"/>
              <a:t>Funktionärsutbildning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body" idx="1"/>
          </p:nvPr>
        </p:nvSpPr>
        <p:spPr>
          <a:xfrm>
            <a:off x="905223" y="457087"/>
            <a:ext cx="10089900" cy="23433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a:t>Kontrollera att det är rätt ryttares namn på protokollet</a:t>
            </a:r>
            <a:endParaRPr/>
          </a:p>
          <a:p>
            <a:pPr marL="0" lvl="0" indent="0" algn="l" rtl="0">
              <a:spcBef>
                <a:spcPts val="1800"/>
              </a:spcBef>
              <a:spcAft>
                <a:spcPts val="0"/>
              </a:spcAft>
              <a:buNone/>
            </a:pPr>
            <a:r>
              <a:rPr lang="sv-SE"/>
              <a:t>Kommentar först - avslutas med poäng</a:t>
            </a:r>
            <a:endParaRPr/>
          </a:p>
          <a:p>
            <a:pPr marL="0" lvl="0" indent="0" algn="l" rtl="0">
              <a:spcBef>
                <a:spcPts val="1800"/>
              </a:spcBef>
              <a:spcAft>
                <a:spcPts val="0"/>
              </a:spcAft>
              <a:buNone/>
            </a:pPr>
            <a:r>
              <a:rPr lang="sv-SE"/>
              <a:t>Vid felridning ska moment anges samt avdrag (-2 p, -4 p)</a:t>
            </a:r>
            <a:endParaRPr/>
          </a:p>
          <a:p>
            <a:pPr marL="0" lvl="0" indent="0" algn="l" rtl="0">
              <a:spcBef>
                <a:spcPts val="1800"/>
              </a:spcBef>
              <a:spcAft>
                <a:spcPts val="0"/>
              </a:spcAft>
              <a:buNone/>
            </a:pPr>
            <a:r>
              <a:rPr lang="sv-SE"/>
              <a:t>Domaren brukar själv vilja skriva under allmänt intryck</a:t>
            </a:r>
            <a:endParaRPr/>
          </a:p>
        </p:txBody>
      </p:sp>
      <p:pic>
        <p:nvPicPr>
          <p:cNvPr id="257" name="Google Shape;257;p35"/>
          <p:cNvPicPr preferRelativeResize="0"/>
          <p:nvPr/>
        </p:nvPicPr>
        <p:blipFill>
          <a:blip r:embed="rId3">
            <a:alphaModFix/>
          </a:blip>
          <a:stretch>
            <a:fillRect/>
          </a:stretch>
        </p:blipFill>
        <p:spPr>
          <a:xfrm>
            <a:off x="748328" y="3191799"/>
            <a:ext cx="4979450" cy="3021350"/>
          </a:xfrm>
          <a:prstGeom prst="rect">
            <a:avLst/>
          </a:prstGeom>
          <a:noFill/>
          <a:ln>
            <a:noFill/>
          </a:ln>
        </p:spPr>
      </p:pic>
      <p:pic>
        <p:nvPicPr>
          <p:cNvPr id="258" name="Google Shape;258;p35"/>
          <p:cNvPicPr preferRelativeResize="0"/>
          <p:nvPr/>
        </p:nvPicPr>
        <p:blipFill>
          <a:blip r:embed="rId4">
            <a:alphaModFix/>
          </a:blip>
          <a:stretch>
            <a:fillRect/>
          </a:stretch>
        </p:blipFill>
        <p:spPr>
          <a:xfrm>
            <a:off x="6096000" y="3589717"/>
            <a:ext cx="4658000" cy="2544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body" idx="1"/>
          </p:nvPr>
        </p:nvSpPr>
        <p:spPr>
          <a:xfrm>
            <a:off x="1064173" y="2080737"/>
            <a:ext cx="10089900" cy="21123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a:t>Hämtar protokollet hos domaren mellan varje ritt och går med till sekretariatet där det räknas</a:t>
            </a:r>
            <a:endParaRPr/>
          </a:p>
          <a:p>
            <a:pPr marL="0" lvl="0" indent="0" algn="l" rtl="0">
              <a:spcBef>
                <a:spcPts val="1800"/>
              </a:spcBef>
              <a:spcAft>
                <a:spcPts val="0"/>
              </a:spcAft>
              <a:buNone/>
            </a:pPr>
            <a:r>
              <a:rPr lang="sv-SE"/>
              <a:t>Stör aldrig domaren, vänta tills de ger er protokollet</a:t>
            </a:r>
            <a:endParaRPr/>
          </a:p>
          <a:p>
            <a:pPr marL="0" lvl="0" indent="0" algn="l" rtl="0">
              <a:spcBef>
                <a:spcPts val="1800"/>
              </a:spcBef>
              <a:spcAft>
                <a:spcPts val="0"/>
              </a:spcAft>
              <a:buNone/>
            </a:pPr>
            <a:r>
              <a:rPr lang="sv-SE"/>
              <a:t>Kan med fördel kombineras med roll som in/utsläpp</a:t>
            </a:r>
            <a:endParaRPr/>
          </a:p>
        </p:txBody>
      </p:sp>
      <p:sp>
        <p:nvSpPr>
          <p:cNvPr id="265" name="Google Shape;265;p36"/>
          <p:cNvSpPr txBox="1">
            <a:spLocks noGrp="1"/>
          </p:cNvSpPr>
          <p:nvPr>
            <p:ph type="body" idx="2"/>
          </p:nvPr>
        </p:nvSpPr>
        <p:spPr>
          <a:xfrm>
            <a:off x="719302" y="602178"/>
            <a:ext cx="10769700" cy="1102184"/>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dirty="0"/>
              <a:t>Protokollhämtare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body" idx="1"/>
          </p:nvPr>
        </p:nvSpPr>
        <p:spPr>
          <a:xfrm>
            <a:off x="1059198" y="1547087"/>
            <a:ext cx="10089900" cy="2342652"/>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dirty="0"/>
              <a:t>Lägger in alla protokollets poäng i </a:t>
            </a:r>
            <a:r>
              <a:rPr lang="sv-SE" dirty="0" err="1"/>
              <a:t>Equipe-app</a:t>
            </a:r>
            <a:r>
              <a:rPr lang="sv-SE" dirty="0"/>
              <a:t> där det summeras per automatik</a:t>
            </a:r>
            <a:endParaRPr dirty="0"/>
          </a:p>
          <a:p>
            <a:pPr marL="0" lvl="0" indent="0" algn="l" rtl="0">
              <a:spcBef>
                <a:spcPts val="1800"/>
              </a:spcBef>
              <a:spcAft>
                <a:spcPts val="0"/>
              </a:spcAft>
              <a:buNone/>
            </a:pPr>
            <a:endParaRPr dirty="0"/>
          </a:p>
          <a:p>
            <a:pPr marL="0" lvl="0" indent="0" algn="l" rtl="0">
              <a:spcBef>
                <a:spcPts val="1800"/>
              </a:spcBef>
              <a:spcAft>
                <a:spcPts val="0"/>
              </a:spcAft>
              <a:buNone/>
            </a:pPr>
            <a:endParaRPr dirty="0"/>
          </a:p>
        </p:txBody>
      </p:sp>
      <p:sp>
        <p:nvSpPr>
          <p:cNvPr id="272" name="Google Shape;272;p37"/>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Räknare</a:t>
            </a:r>
            <a:endParaRPr/>
          </a:p>
        </p:txBody>
      </p:sp>
      <p:pic>
        <p:nvPicPr>
          <p:cNvPr id="273" name="Google Shape;273;p37"/>
          <p:cNvPicPr preferRelativeResize="0"/>
          <p:nvPr/>
        </p:nvPicPr>
        <p:blipFill>
          <a:blip r:embed="rId3">
            <a:alphaModFix/>
          </a:blip>
          <a:stretch>
            <a:fillRect/>
          </a:stretch>
        </p:blipFill>
        <p:spPr>
          <a:xfrm>
            <a:off x="1059200" y="3371437"/>
            <a:ext cx="9588669" cy="22734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body" idx="1"/>
          </p:nvPr>
        </p:nvSpPr>
        <p:spPr>
          <a:xfrm>
            <a:off x="1064173" y="2080737"/>
            <a:ext cx="10089900" cy="38262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a:t>Arbetsuppgifter under dagen</a:t>
            </a:r>
            <a:endParaRPr/>
          </a:p>
          <a:p>
            <a:pPr marL="0" lvl="0" indent="0" algn="l" rtl="0">
              <a:spcBef>
                <a:spcPts val="1800"/>
              </a:spcBef>
              <a:spcAft>
                <a:spcPts val="0"/>
              </a:spcAft>
              <a:buNone/>
            </a:pPr>
            <a:r>
              <a:rPr lang="sv-SE"/>
              <a:t>Ansiktet utåt - glatt och trevligt bemötande</a:t>
            </a:r>
            <a:endParaRPr/>
          </a:p>
          <a:p>
            <a:pPr marL="457200" lvl="0" indent="-425018" algn="l" rtl="0">
              <a:spcBef>
                <a:spcPts val="1800"/>
              </a:spcBef>
              <a:spcAft>
                <a:spcPts val="0"/>
              </a:spcAft>
              <a:buSzPts val="3093"/>
              <a:buChar char="●"/>
            </a:pPr>
            <a:r>
              <a:rPr lang="sv-SE"/>
              <a:t>Kontrollera vaccinationer (i TDB)</a:t>
            </a:r>
            <a:endParaRPr/>
          </a:p>
          <a:p>
            <a:pPr marL="457200" lvl="0" indent="-425018" algn="l" rtl="0">
              <a:spcBef>
                <a:spcPts val="0"/>
              </a:spcBef>
              <a:spcAft>
                <a:spcPts val="0"/>
              </a:spcAft>
              <a:buSzPts val="3093"/>
              <a:buChar char="●"/>
            </a:pPr>
            <a:r>
              <a:rPr lang="sv-SE"/>
              <a:t>Göra ändringar som efteranmälan, strykningar, klassbyten mm</a:t>
            </a:r>
            <a:endParaRPr/>
          </a:p>
          <a:p>
            <a:pPr marL="457200" lvl="0" indent="-425018" algn="l" rtl="0">
              <a:spcBef>
                <a:spcPts val="0"/>
              </a:spcBef>
              <a:spcAft>
                <a:spcPts val="0"/>
              </a:spcAft>
              <a:buSzPts val="3093"/>
              <a:buChar char="●"/>
            </a:pPr>
            <a:r>
              <a:rPr lang="sv-SE"/>
              <a:t>Scanna in protokoll och maila ut till deltagarna alternativt kopiera och dela ut </a:t>
            </a:r>
            <a:r>
              <a:rPr lang="sv-SE" b="1"/>
              <a:t>kopian</a:t>
            </a:r>
            <a:endParaRPr b="1"/>
          </a:p>
          <a:p>
            <a:pPr marL="457200" lvl="0" indent="-425018" algn="l" rtl="0">
              <a:spcBef>
                <a:spcPts val="0"/>
              </a:spcBef>
              <a:spcAft>
                <a:spcPts val="0"/>
              </a:spcAft>
              <a:buSzPts val="3093"/>
              <a:buChar char="●"/>
            </a:pPr>
            <a:r>
              <a:rPr lang="sv-SE"/>
              <a:t>Svara på allmänna frågor</a:t>
            </a:r>
            <a:endParaRPr/>
          </a:p>
        </p:txBody>
      </p:sp>
      <p:sp>
        <p:nvSpPr>
          <p:cNvPr id="294" name="Google Shape;294;p40"/>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Sekretariat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body" idx="1"/>
          </p:nvPr>
        </p:nvSpPr>
        <p:spPr>
          <a:xfrm>
            <a:off x="961998" y="1473687"/>
            <a:ext cx="10402688" cy="4598141"/>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sz="2400" dirty="0"/>
              <a:t>Parkeringsvakt - anvisa platser, svara på frågor om anläggningen</a:t>
            </a:r>
            <a:endParaRPr sz="2400" dirty="0"/>
          </a:p>
          <a:p>
            <a:pPr marL="0" lvl="0" indent="0" algn="l" rtl="0">
              <a:spcBef>
                <a:spcPts val="1800"/>
              </a:spcBef>
              <a:spcAft>
                <a:spcPts val="0"/>
              </a:spcAft>
              <a:buNone/>
            </a:pPr>
            <a:r>
              <a:rPr lang="sv-SE" sz="2400" dirty="0"/>
              <a:t>Cafeteriapersonal</a:t>
            </a:r>
          </a:p>
          <a:p>
            <a:pPr marL="0" lvl="0" indent="0" algn="l" rtl="0">
              <a:spcBef>
                <a:spcPts val="1800"/>
              </a:spcBef>
              <a:spcAft>
                <a:spcPts val="0"/>
              </a:spcAft>
              <a:buNone/>
            </a:pPr>
            <a:r>
              <a:rPr lang="sv-SE" sz="2400" dirty="0"/>
              <a:t>Veterinärassistent</a:t>
            </a:r>
            <a:endParaRPr sz="2400" dirty="0"/>
          </a:p>
          <a:p>
            <a:pPr marL="0" lvl="0" indent="0" algn="l" rtl="0">
              <a:spcBef>
                <a:spcPts val="1800"/>
              </a:spcBef>
              <a:spcAft>
                <a:spcPts val="0"/>
              </a:spcAft>
              <a:buNone/>
            </a:pPr>
            <a:r>
              <a:rPr lang="sv-SE" sz="2400" dirty="0"/>
              <a:t>Städ - hålla snyggt och se till toaletter med papper osv</a:t>
            </a:r>
            <a:endParaRPr sz="2400" dirty="0"/>
          </a:p>
          <a:p>
            <a:pPr marL="0" lvl="0" indent="0" algn="l" rtl="0">
              <a:spcBef>
                <a:spcPts val="1800"/>
              </a:spcBef>
              <a:spcAft>
                <a:spcPts val="0"/>
              </a:spcAft>
              <a:buNone/>
            </a:pPr>
            <a:r>
              <a:rPr lang="sv-SE" sz="2400" dirty="0" err="1"/>
              <a:t>Domarvärd</a:t>
            </a:r>
            <a:r>
              <a:rPr lang="sv-SE" sz="2400" dirty="0"/>
              <a:t> - domarnas kontaktperson, fikakorgar, filtar, ställa kuren </a:t>
            </a:r>
          </a:p>
          <a:p>
            <a:pPr marL="0" lvl="0" indent="0" algn="l" rtl="0">
              <a:spcBef>
                <a:spcPts val="1800"/>
              </a:spcBef>
              <a:spcAft>
                <a:spcPts val="0"/>
              </a:spcAft>
              <a:buNone/>
            </a:pPr>
            <a:r>
              <a:rPr lang="sv-SE" sz="2400" dirty="0"/>
              <a:t>Sjukvårdare - aktuell HLR utbildning</a:t>
            </a:r>
            <a:endParaRPr sz="2400" dirty="0"/>
          </a:p>
          <a:p>
            <a:pPr marL="0" lvl="0" indent="0" algn="l" rtl="0">
              <a:spcBef>
                <a:spcPts val="1800"/>
              </a:spcBef>
              <a:spcAft>
                <a:spcPts val="0"/>
              </a:spcAft>
              <a:buNone/>
            </a:pPr>
            <a:r>
              <a:rPr lang="sv-SE" sz="2400" dirty="0"/>
              <a:t>Banansvarig - sladda banan</a:t>
            </a:r>
            <a:endParaRPr sz="2400" dirty="0"/>
          </a:p>
          <a:p>
            <a:pPr marL="0" lvl="0" indent="0" algn="l" rtl="0">
              <a:spcBef>
                <a:spcPts val="1800"/>
              </a:spcBef>
              <a:spcAft>
                <a:spcPts val="0"/>
              </a:spcAft>
              <a:buNone/>
            </a:pPr>
            <a:r>
              <a:rPr lang="sv-SE" sz="2400" dirty="0"/>
              <a:t>Säkerhetsansvarig - avspärrningar mm</a:t>
            </a:r>
            <a:endParaRPr sz="2400" dirty="0"/>
          </a:p>
        </p:txBody>
      </p:sp>
      <p:sp>
        <p:nvSpPr>
          <p:cNvPr id="301" name="Google Shape;301;p41"/>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Övriga också viktiga uppgifter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body" idx="1"/>
          </p:nvPr>
        </p:nvSpPr>
        <p:spPr>
          <a:xfrm>
            <a:off x="1064173" y="2080737"/>
            <a:ext cx="10089900" cy="21123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a:t>Tack för ert deltagande!</a:t>
            </a:r>
            <a:endParaRPr/>
          </a:p>
          <a:p>
            <a:pPr marL="0" lvl="0" indent="0" algn="l" rtl="0">
              <a:spcBef>
                <a:spcPts val="1800"/>
              </a:spcBef>
              <a:spcAft>
                <a:spcPts val="0"/>
              </a:spcAft>
              <a:buNone/>
            </a:pPr>
            <a:r>
              <a:rPr lang="sv-SE"/>
              <a:t>Hoppas ni känner er redo att delta på föreningens tävlingar som funktionär!</a:t>
            </a:r>
            <a:endParaRPr/>
          </a:p>
          <a:p>
            <a:pPr marL="0" lvl="0" indent="0" algn="l" rtl="0">
              <a:spcBef>
                <a:spcPts val="1800"/>
              </a:spcBef>
              <a:spcAft>
                <a:spcPts val="0"/>
              </a:spcAft>
              <a:buNone/>
            </a:pPr>
            <a:r>
              <a:rPr lang="sv-SE"/>
              <a:t>Övriga frågor?</a:t>
            </a:r>
            <a:endParaRPr/>
          </a:p>
        </p:txBody>
      </p:sp>
      <p:sp>
        <p:nvSpPr>
          <p:cNvPr id="308" name="Google Shape;308;p42"/>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TACK!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1064173" y="2080737"/>
            <a:ext cx="10089900" cy="3828315"/>
          </a:xfrm>
          <a:prstGeom prst="rect">
            <a:avLst/>
          </a:prstGeom>
        </p:spPr>
        <p:txBody>
          <a:bodyPr spcFirstLastPara="1" wrap="square" lIns="91425" tIns="45700" rIns="91425" bIns="45700" anchor="t" anchorCtr="0">
            <a:spAutoFit/>
          </a:bodyPr>
          <a:lstStyle/>
          <a:p>
            <a:pPr marL="457200" lvl="0" indent="-425018" algn="l" rtl="0">
              <a:spcBef>
                <a:spcPts val="0"/>
              </a:spcBef>
              <a:spcAft>
                <a:spcPts val="0"/>
              </a:spcAft>
              <a:buSzPts val="3093"/>
              <a:buChar char="●"/>
            </a:pPr>
            <a:r>
              <a:rPr lang="sv-SE" dirty="0"/>
              <a:t>In/utsläpp</a:t>
            </a:r>
            <a:endParaRPr dirty="0"/>
          </a:p>
          <a:p>
            <a:pPr marL="457200" lvl="0" indent="-425018" algn="l" rtl="0">
              <a:spcBef>
                <a:spcPts val="0"/>
              </a:spcBef>
              <a:spcAft>
                <a:spcPts val="0"/>
              </a:spcAft>
              <a:buSzPts val="3093"/>
              <a:buChar char="●"/>
            </a:pPr>
            <a:r>
              <a:rPr lang="sv-SE" dirty="0" err="1"/>
              <a:t>Banchef</a:t>
            </a:r>
            <a:endParaRPr dirty="0"/>
          </a:p>
          <a:p>
            <a:pPr marL="457200" lvl="0" indent="-425018" algn="l" rtl="0">
              <a:spcBef>
                <a:spcPts val="0"/>
              </a:spcBef>
              <a:spcAft>
                <a:spcPts val="0"/>
              </a:spcAft>
              <a:buSzPts val="3093"/>
              <a:buChar char="●"/>
            </a:pPr>
            <a:r>
              <a:rPr lang="sv-SE" dirty="0" err="1"/>
              <a:t>Banpersonal</a:t>
            </a:r>
            <a:endParaRPr dirty="0"/>
          </a:p>
          <a:p>
            <a:pPr marL="457200" lvl="0" indent="-425018" algn="l" rtl="0">
              <a:spcBef>
                <a:spcPts val="0"/>
              </a:spcBef>
              <a:spcAft>
                <a:spcPts val="0"/>
              </a:spcAft>
              <a:buSzPts val="3093"/>
              <a:buChar char="●"/>
            </a:pPr>
            <a:r>
              <a:rPr lang="sv-SE" dirty="0"/>
              <a:t>Framhoppning</a:t>
            </a:r>
            <a:endParaRPr dirty="0"/>
          </a:p>
          <a:p>
            <a:pPr marL="457200" lvl="0" indent="-425018" algn="l" rtl="0">
              <a:spcBef>
                <a:spcPts val="0"/>
              </a:spcBef>
              <a:spcAft>
                <a:spcPts val="0"/>
              </a:spcAft>
              <a:buSzPts val="3093"/>
              <a:buChar char="●"/>
            </a:pPr>
            <a:r>
              <a:rPr lang="sv-SE" dirty="0"/>
              <a:t>Sekretariat</a:t>
            </a:r>
          </a:p>
          <a:p>
            <a:pPr marL="457200" lvl="0" indent="-425018" algn="l" rtl="0">
              <a:spcBef>
                <a:spcPts val="1800"/>
              </a:spcBef>
              <a:spcAft>
                <a:spcPts val="0"/>
              </a:spcAft>
              <a:buSzPts val="3093"/>
              <a:buChar char="●"/>
            </a:pPr>
            <a:r>
              <a:rPr lang="sv-SE" dirty="0"/>
              <a:t>Domare/Speaker</a:t>
            </a:r>
          </a:p>
          <a:p>
            <a:pPr marL="457200" lvl="0" indent="-425018" algn="l" rtl="0">
              <a:spcBef>
                <a:spcPts val="0"/>
              </a:spcBef>
              <a:spcAft>
                <a:spcPts val="0"/>
              </a:spcAft>
              <a:buSzPts val="3093"/>
              <a:buChar char="●"/>
            </a:pPr>
            <a:r>
              <a:rPr lang="sv-SE" dirty="0"/>
              <a:t>Domarsekreterare</a:t>
            </a:r>
          </a:p>
          <a:p>
            <a:pPr marL="457200" lvl="0" indent="-425018" algn="l" rtl="0">
              <a:spcBef>
                <a:spcPts val="0"/>
              </a:spcBef>
              <a:spcAft>
                <a:spcPts val="0"/>
              </a:spcAft>
              <a:buSzPts val="3093"/>
              <a:buChar char="●"/>
            </a:pPr>
            <a:r>
              <a:rPr lang="sv-SE" dirty="0"/>
              <a:t>Tidtagare </a:t>
            </a:r>
          </a:p>
          <a:p>
            <a:pPr marL="457200" lvl="0" indent="-425018" algn="l" rtl="0">
              <a:spcBef>
                <a:spcPts val="0"/>
              </a:spcBef>
              <a:spcAft>
                <a:spcPts val="0"/>
              </a:spcAft>
              <a:buSzPts val="3093"/>
              <a:buChar char="●"/>
            </a:pPr>
            <a:endParaRPr dirty="0"/>
          </a:p>
        </p:txBody>
      </p:sp>
      <p:sp>
        <p:nvSpPr>
          <p:cNvPr id="136" name="Google Shape;136;p20"/>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Funktionär vid hopptävling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body" idx="1"/>
          </p:nvPr>
        </p:nvSpPr>
        <p:spPr>
          <a:xfrm>
            <a:off x="1051050" y="1704362"/>
            <a:ext cx="10089900" cy="4893607"/>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sz="2800" dirty="0">
                <a:highlight>
                  <a:srgbClr val="FFFFFF"/>
                </a:highlight>
              </a:rPr>
              <a:t>I dörren är du den som har koll på att rätt antal ekipage befinner sig på banan och att nästa ekipage står beredd.</a:t>
            </a:r>
            <a:endParaRPr sz="2800" dirty="0">
              <a:highlight>
                <a:srgbClr val="FFFFFF"/>
              </a:highlight>
            </a:endParaRPr>
          </a:p>
          <a:p>
            <a:pPr marL="0" lvl="0" indent="0" algn="l" rtl="0">
              <a:spcBef>
                <a:spcPts val="1800"/>
              </a:spcBef>
              <a:spcAft>
                <a:spcPts val="0"/>
              </a:spcAft>
              <a:buNone/>
            </a:pPr>
            <a:r>
              <a:rPr lang="sv-SE" sz="2800" dirty="0">
                <a:highlight>
                  <a:srgbClr val="FFFFFF"/>
                </a:highlight>
              </a:rPr>
              <a:t>Oftast har vi två ekipage på banan, ett som hoppar och ett som väntar på sin tur, och så står det ett ekipage utanför banan som väntar på att få komma in. Domaren meddelar vilket som gäller.</a:t>
            </a:r>
          </a:p>
          <a:p>
            <a:pPr marL="0" lvl="0" indent="0" algn="l" rtl="0">
              <a:spcBef>
                <a:spcPts val="1800"/>
              </a:spcBef>
              <a:spcAft>
                <a:spcPts val="0"/>
              </a:spcAft>
              <a:buNone/>
            </a:pPr>
            <a:r>
              <a:rPr lang="sv-SE" sz="2800" dirty="0">
                <a:highlight>
                  <a:srgbClr val="FFFFFF"/>
                </a:highlight>
              </a:rPr>
              <a:t>Släpp inte ut för tidigt</a:t>
            </a:r>
          </a:p>
          <a:p>
            <a:pPr marL="0" lvl="0" indent="0" algn="l" rtl="0">
              <a:spcBef>
                <a:spcPts val="1800"/>
              </a:spcBef>
              <a:spcAft>
                <a:spcPts val="0"/>
              </a:spcAft>
              <a:buNone/>
            </a:pPr>
            <a:r>
              <a:rPr lang="sv-SE" sz="2800" dirty="0">
                <a:highlight>
                  <a:srgbClr val="FFFFFF"/>
                </a:highlight>
              </a:rPr>
              <a:t>Stör inte den som tävlar genom att släppa in eller ut olämpligt</a:t>
            </a:r>
            <a:endParaRPr sz="2800" dirty="0"/>
          </a:p>
        </p:txBody>
      </p:sp>
      <p:sp>
        <p:nvSpPr>
          <p:cNvPr id="164" name="Google Shape;164;p24"/>
          <p:cNvSpPr txBox="1">
            <a:spLocks noGrp="1"/>
          </p:cNvSpPr>
          <p:nvPr>
            <p:ph type="body" idx="2"/>
          </p:nvPr>
        </p:nvSpPr>
        <p:spPr>
          <a:xfrm>
            <a:off x="719302" y="602178"/>
            <a:ext cx="10769700" cy="1102184"/>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dirty="0"/>
              <a:t>In/utsläpp</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body" idx="1"/>
          </p:nvPr>
        </p:nvSpPr>
        <p:spPr>
          <a:xfrm>
            <a:off x="1064173" y="2080737"/>
            <a:ext cx="10089900" cy="40452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sz="2800">
                <a:highlight>
                  <a:srgbClr val="FFFFFF"/>
                </a:highlight>
              </a:rPr>
              <a:t>Har till uppgift att plocka upp nedrivna bommar/hinder, samt kratta framför och bakom hindren så att det inte bildas stora gropar.</a:t>
            </a:r>
            <a:endParaRPr sz="2800">
              <a:highlight>
                <a:srgbClr val="FFFFFF"/>
              </a:highlight>
            </a:endParaRPr>
          </a:p>
          <a:p>
            <a:pPr marL="0" lvl="0" indent="0" algn="l" rtl="0">
              <a:spcBef>
                <a:spcPts val="1800"/>
              </a:spcBef>
              <a:spcAft>
                <a:spcPts val="0"/>
              </a:spcAft>
              <a:buNone/>
            </a:pPr>
            <a:r>
              <a:rPr lang="sv-SE" sz="2800">
                <a:highlight>
                  <a:srgbClr val="FFFFFF"/>
                </a:highlight>
              </a:rPr>
              <a:t>Alla funktionärer inne på banan hjälper till vid höjning och ombyggnad mellan klasser.</a:t>
            </a:r>
            <a:endParaRPr sz="2800">
              <a:highlight>
                <a:srgbClr val="FFFFFF"/>
              </a:highlight>
            </a:endParaRPr>
          </a:p>
          <a:p>
            <a:pPr marL="0" lvl="0" indent="0" algn="l" rtl="0">
              <a:spcBef>
                <a:spcPts val="1800"/>
              </a:spcBef>
              <a:spcAft>
                <a:spcPts val="0"/>
              </a:spcAft>
              <a:buNone/>
            </a:pPr>
            <a:r>
              <a:rPr lang="sv-SE" sz="2800">
                <a:highlight>
                  <a:srgbClr val="FFFFFF"/>
                </a:highlight>
              </a:rPr>
              <a:t>Det är viktigt att kunna banan, dvs ha koll på i vilken ordning hindren ska hoppas,  och ha koll på var ekipagen befinner sig så att man inte råkar ut för en olycka. Släpp inte hästen med blicken!</a:t>
            </a:r>
            <a:endParaRPr sz="2800">
              <a:highlight>
                <a:srgbClr val="FFFFFF"/>
              </a:highlight>
            </a:endParaRPr>
          </a:p>
        </p:txBody>
      </p:sp>
      <p:sp>
        <p:nvSpPr>
          <p:cNvPr id="178" name="Google Shape;178;p26"/>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Banpersonal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body" idx="1"/>
          </p:nvPr>
        </p:nvSpPr>
        <p:spPr>
          <a:xfrm>
            <a:off x="1051034" y="1772816"/>
            <a:ext cx="10438087" cy="4823885"/>
          </a:xfrm>
          <a:prstGeom prst="rect">
            <a:avLst/>
          </a:prstGeom>
          <a:noFill/>
          <a:ln>
            <a:noFill/>
          </a:ln>
        </p:spPr>
        <p:txBody>
          <a:bodyPr spcFirstLastPara="1" wrap="square" lIns="91425" tIns="45700" rIns="91425" bIns="45700" anchor="t" anchorCtr="0">
            <a:spAutoFit/>
          </a:bodyPr>
          <a:lstStyle/>
          <a:p>
            <a:pPr marL="482186" lvl="0" indent="-482186" algn="l" rtl="0">
              <a:lnSpc>
                <a:spcPct val="90000"/>
              </a:lnSpc>
              <a:spcBef>
                <a:spcPts val="0"/>
              </a:spcBef>
              <a:spcAft>
                <a:spcPts val="0"/>
              </a:spcAft>
              <a:buClr>
                <a:srgbClr val="00678C"/>
              </a:buClr>
              <a:buSzPts val="3080"/>
              <a:buFont typeface="Century Gothic"/>
              <a:buChar char="•"/>
            </a:pPr>
            <a:r>
              <a:rPr lang="sv-SE"/>
              <a:t>Planerar tillsammans med banbyggaren</a:t>
            </a:r>
            <a:endParaRPr/>
          </a:p>
          <a:p>
            <a:pPr marL="482186" lvl="0" indent="-482186" algn="l" rtl="0">
              <a:lnSpc>
                <a:spcPct val="90000"/>
              </a:lnSpc>
              <a:spcBef>
                <a:spcPts val="1800"/>
              </a:spcBef>
              <a:spcAft>
                <a:spcPts val="0"/>
              </a:spcAft>
              <a:buClr>
                <a:srgbClr val="00678C"/>
              </a:buClr>
              <a:buSzPts val="3080"/>
              <a:buFont typeface="Century Gothic"/>
              <a:buChar char="•"/>
            </a:pPr>
            <a:r>
              <a:rPr lang="sv-SE"/>
              <a:t>Banskisser från banbyggaren</a:t>
            </a:r>
            <a:endParaRPr/>
          </a:p>
          <a:p>
            <a:pPr marL="482186" lvl="0" indent="-482186" algn="l" rtl="0">
              <a:lnSpc>
                <a:spcPct val="90000"/>
              </a:lnSpc>
              <a:spcBef>
                <a:spcPts val="1800"/>
              </a:spcBef>
              <a:spcAft>
                <a:spcPts val="0"/>
              </a:spcAft>
              <a:buClr>
                <a:srgbClr val="00678C"/>
              </a:buClr>
              <a:buSzPts val="3080"/>
              <a:buFont typeface="Century Gothic"/>
              <a:buChar char="•"/>
            </a:pPr>
            <a:r>
              <a:rPr lang="sv-SE"/>
              <a:t>Instruerar banpersonalen om deras uppgifter</a:t>
            </a:r>
            <a:endParaRPr/>
          </a:p>
          <a:p>
            <a:pPr marL="482186" lvl="0" indent="-482186" algn="l" rtl="0">
              <a:lnSpc>
                <a:spcPct val="90000"/>
              </a:lnSpc>
              <a:spcBef>
                <a:spcPts val="1800"/>
              </a:spcBef>
              <a:spcAft>
                <a:spcPts val="0"/>
              </a:spcAft>
              <a:buClr>
                <a:srgbClr val="00678C"/>
              </a:buClr>
              <a:buSzPts val="3080"/>
              <a:buFont typeface="Century Gothic"/>
              <a:buChar char="•"/>
            </a:pPr>
            <a:r>
              <a:rPr lang="sv-SE"/>
              <a:t>Fördelar hinder mellan banpersonalen</a:t>
            </a:r>
            <a:endParaRPr/>
          </a:p>
          <a:p>
            <a:pPr marL="482186" lvl="0" indent="-482186" algn="l" rtl="0">
              <a:lnSpc>
                <a:spcPct val="90000"/>
              </a:lnSpc>
              <a:spcBef>
                <a:spcPts val="1800"/>
              </a:spcBef>
              <a:spcAft>
                <a:spcPts val="0"/>
              </a:spcAft>
              <a:buClr>
                <a:srgbClr val="00678C"/>
              </a:buClr>
              <a:buSzPts val="3080"/>
              <a:buFont typeface="Century Gothic"/>
              <a:buChar char="•"/>
            </a:pPr>
            <a:r>
              <a:rPr lang="sv-SE"/>
              <a:t>Ser till att banpersonalen är lämpligt placerad</a:t>
            </a:r>
            <a:endParaRPr/>
          </a:p>
          <a:p>
            <a:pPr marL="482186" lvl="0" indent="-482186" algn="l" rtl="0">
              <a:lnSpc>
                <a:spcPct val="90000"/>
              </a:lnSpc>
              <a:spcBef>
                <a:spcPts val="1800"/>
              </a:spcBef>
              <a:spcAft>
                <a:spcPts val="0"/>
              </a:spcAft>
              <a:buClr>
                <a:srgbClr val="00678C"/>
              </a:buClr>
              <a:buSzPts val="3080"/>
              <a:buFont typeface="Century Gothic"/>
              <a:buChar char="•"/>
            </a:pPr>
            <a:r>
              <a:rPr lang="sv-SE"/>
              <a:t>Upprätthåller säkerheten på banan</a:t>
            </a:r>
            <a:endParaRPr/>
          </a:p>
          <a:p>
            <a:pPr marL="482186" lvl="0" indent="-285767" algn="l" rtl="0">
              <a:lnSpc>
                <a:spcPct val="90000"/>
              </a:lnSpc>
              <a:spcBef>
                <a:spcPts val="1800"/>
              </a:spcBef>
              <a:spcAft>
                <a:spcPts val="0"/>
              </a:spcAft>
              <a:buClr>
                <a:srgbClr val="00678C"/>
              </a:buClr>
              <a:buSzPts val="3093"/>
              <a:buFont typeface="Century Gothic"/>
              <a:buNone/>
            </a:pPr>
            <a:endParaRPr/>
          </a:p>
          <a:p>
            <a:pPr marL="482186" lvl="0" indent="-285767" algn="l" rtl="0">
              <a:lnSpc>
                <a:spcPct val="90000"/>
              </a:lnSpc>
              <a:spcBef>
                <a:spcPts val="1800"/>
              </a:spcBef>
              <a:spcAft>
                <a:spcPts val="0"/>
              </a:spcAft>
              <a:buClr>
                <a:srgbClr val="00678C"/>
              </a:buClr>
              <a:buSzPts val="3093"/>
              <a:buFont typeface="Century Gothic"/>
              <a:buNone/>
            </a:pPr>
            <a:endParaRPr/>
          </a:p>
        </p:txBody>
      </p:sp>
      <p:sp>
        <p:nvSpPr>
          <p:cNvPr id="171" name="Google Shape;171;p25"/>
          <p:cNvSpPr txBox="1">
            <a:spLocks noGrp="1"/>
          </p:cNvSpPr>
          <p:nvPr>
            <p:ph type="body" idx="2"/>
          </p:nvPr>
        </p:nvSpPr>
        <p:spPr>
          <a:xfrm>
            <a:off x="719302" y="602178"/>
            <a:ext cx="10769819" cy="87139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5600"/>
              <a:buNone/>
            </a:pPr>
            <a:r>
              <a:rPr lang="sv-SE"/>
              <a:t>Banchef</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body" idx="1"/>
          </p:nvPr>
        </p:nvSpPr>
        <p:spPr>
          <a:xfrm>
            <a:off x="1051048" y="1899087"/>
            <a:ext cx="10089900" cy="44331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sz="2800">
                <a:highlight>
                  <a:srgbClr val="FFFFFF"/>
                </a:highlight>
              </a:rPr>
              <a:t>Innebär det till största delen att kratta framför och bakom hindren så att det inte blir stora gropar samt återställa hindren efter ev rivning.</a:t>
            </a:r>
            <a:endParaRPr sz="2800">
              <a:highlight>
                <a:srgbClr val="FFFFFF"/>
              </a:highlight>
            </a:endParaRPr>
          </a:p>
          <a:p>
            <a:pPr marL="0" lvl="0" indent="0" algn="l" rtl="0">
              <a:spcBef>
                <a:spcPts val="1800"/>
              </a:spcBef>
              <a:spcAft>
                <a:spcPts val="0"/>
              </a:spcAft>
              <a:buNone/>
            </a:pPr>
            <a:r>
              <a:rPr lang="sv-SE" sz="2800">
                <a:highlight>
                  <a:srgbClr val="FFFFFF"/>
                </a:highlight>
              </a:rPr>
              <a:t>De flesta ryttare har medhjälpare med sig som hjälper till med hindren men det kan vara så att ryttarna vill ha hjälp av funktionärerna.</a:t>
            </a:r>
            <a:endParaRPr sz="2800">
              <a:highlight>
                <a:srgbClr val="FFFFFF"/>
              </a:highlight>
            </a:endParaRPr>
          </a:p>
          <a:p>
            <a:pPr marL="0" lvl="0" indent="0" algn="l" rtl="0">
              <a:spcBef>
                <a:spcPts val="1800"/>
              </a:spcBef>
              <a:spcAft>
                <a:spcPts val="0"/>
              </a:spcAft>
              <a:buNone/>
            </a:pPr>
            <a:r>
              <a:rPr lang="sv-SE" sz="2800">
                <a:highlight>
                  <a:srgbClr val="FFFFFF"/>
                </a:highlight>
              </a:rPr>
              <a:t>Framhoppningen består av ett räcke och en oxer på tävlingshöjd. Hindren ska alltid hoppas från rätt håll, dvs så att ryttaren har den vita flaggan till vänster och den röda till höger.</a:t>
            </a:r>
            <a:endParaRPr sz="2800">
              <a:highlight>
                <a:srgbClr val="FFFFFF"/>
              </a:highlight>
            </a:endParaRPr>
          </a:p>
        </p:txBody>
      </p:sp>
      <p:sp>
        <p:nvSpPr>
          <p:cNvPr id="185" name="Google Shape;185;p27"/>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Framhoppning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body" idx="1"/>
          </p:nvPr>
        </p:nvSpPr>
        <p:spPr>
          <a:xfrm>
            <a:off x="950648" y="1473687"/>
            <a:ext cx="10089900" cy="54495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a:t>Ofta är det samma person som är både domare och speaker. Det är domarens uppgift att se till att tävlingsreglementet (TR) följs på hoppbanan. För att bli domare måste man gå en utbildning genom Svenska Ridsportförbundet. </a:t>
            </a:r>
            <a:endParaRPr/>
          </a:p>
          <a:p>
            <a:pPr marL="0" lvl="0" indent="0" algn="l" rtl="0">
              <a:spcBef>
                <a:spcPts val="1800"/>
              </a:spcBef>
              <a:spcAft>
                <a:spcPts val="0"/>
              </a:spcAft>
              <a:buNone/>
            </a:pPr>
            <a:r>
              <a:rPr lang="sv-SE" sz="2800">
                <a:highlight>
                  <a:srgbClr val="FFFFFF"/>
                </a:highlight>
              </a:rPr>
              <a:t>Speakern som talar om </a:t>
            </a:r>
            <a:endParaRPr sz="2800">
              <a:highlight>
                <a:srgbClr val="FFFFFF"/>
              </a:highlight>
            </a:endParaRPr>
          </a:p>
          <a:p>
            <a:pPr marL="457200" lvl="0" indent="-406400" algn="l" rtl="0">
              <a:spcBef>
                <a:spcPts val="1800"/>
              </a:spcBef>
              <a:spcAft>
                <a:spcPts val="0"/>
              </a:spcAft>
              <a:buSzPts val="2800"/>
              <a:buChar char="●"/>
            </a:pPr>
            <a:r>
              <a:rPr lang="sv-SE" sz="2800">
                <a:highlight>
                  <a:srgbClr val="FFFFFF"/>
                </a:highlight>
              </a:rPr>
              <a:t>vilket ekipage som befinner sig på banan</a:t>
            </a:r>
            <a:endParaRPr sz="2800">
              <a:highlight>
                <a:srgbClr val="FFFFFF"/>
              </a:highlight>
            </a:endParaRPr>
          </a:p>
          <a:p>
            <a:pPr marL="457200" lvl="0" indent="-406400" algn="l" rtl="0">
              <a:spcBef>
                <a:spcPts val="0"/>
              </a:spcBef>
              <a:spcAft>
                <a:spcPts val="0"/>
              </a:spcAft>
              <a:buSzPts val="2800"/>
              <a:buChar char="●"/>
            </a:pPr>
            <a:r>
              <a:rPr lang="sv-SE" sz="2800">
                <a:highlight>
                  <a:srgbClr val="FFFFFF"/>
                </a:highlight>
              </a:rPr>
              <a:t>ryttaren och hästens namn samt klubb</a:t>
            </a:r>
            <a:endParaRPr sz="2800">
              <a:highlight>
                <a:srgbClr val="FFFFFF"/>
              </a:highlight>
            </a:endParaRPr>
          </a:p>
          <a:p>
            <a:pPr marL="457200" lvl="0" indent="-406400" algn="l" rtl="0">
              <a:spcBef>
                <a:spcPts val="0"/>
              </a:spcBef>
              <a:spcAft>
                <a:spcPts val="0"/>
              </a:spcAft>
              <a:buSzPts val="2800"/>
              <a:buChar char="●"/>
            </a:pPr>
            <a:r>
              <a:rPr lang="sv-SE" sz="2800">
                <a:highlight>
                  <a:srgbClr val="FFFFFF"/>
                </a:highlight>
              </a:rPr>
              <a:t>vilket ekipage som ska hålla sig beredd</a:t>
            </a:r>
            <a:endParaRPr sz="2800">
              <a:highlight>
                <a:srgbClr val="FFFFFF"/>
              </a:highlight>
            </a:endParaRPr>
          </a:p>
          <a:p>
            <a:pPr marL="457200" lvl="0" indent="-406400" algn="l" rtl="0">
              <a:spcBef>
                <a:spcPts val="0"/>
              </a:spcBef>
              <a:spcAft>
                <a:spcPts val="0"/>
              </a:spcAft>
              <a:buSzPts val="2800"/>
              <a:buChar char="●"/>
            </a:pPr>
            <a:r>
              <a:rPr lang="sv-SE" sz="2800">
                <a:highlight>
                  <a:srgbClr val="FFFFFF"/>
                </a:highlight>
              </a:rPr>
              <a:t>resultat föregående ekipage</a:t>
            </a:r>
            <a:endParaRPr sz="2800">
              <a:highlight>
                <a:srgbClr val="FFFFFF"/>
              </a:highlight>
            </a:endParaRPr>
          </a:p>
          <a:p>
            <a:pPr marL="457200" lvl="0" indent="-406400" algn="l" rtl="0">
              <a:spcBef>
                <a:spcPts val="0"/>
              </a:spcBef>
              <a:spcAft>
                <a:spcPts val="0"/>
              </a:spcAft>
              <a:buSzPts val="2800"/>
              <a:buChar char="●"/>
            </a:pPr>
            <a:r>
              <a:rPr lang="sv-SE" sz="2800">
                <a:highlight>
                  <a:srgbClr val="FFFFFF"/>
                </a:highlight>
              </a:rPr>
              <a:t>Ger ekipaget startsignal</a:t>
            </a:r>
            <a:endParaRPr sz="4412"/>
          </a:p>
          <a:p>
            <a:pPr marL="0" lvl="0" indent="0" algn="l" rtl="0">
              <a:spcBef>
                <a:spcPts val="1800"/>
              </a:spcBef>
              <a:spcAft>
                <a:spcPts val="0"/>
              </a:spcAft>
              <a:buNone/>
            </a:pPr>
            <a:endParaRPr/>
          </a:p>
        </p:txBody>
      </p:sp>
      <p:sp>
        <p:nvSpPr>
          <p:cNvPr id="143" name="Google Shape;143;p21"/>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Domare/speaker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body" idx="1"/>
          </p:nvPr>
        </p:nvSpPr>
        <p:spPr>
          <a:xfrm>
            <a:off x="1051048" y="1608562"/>
            <a:ext cx="10089900" cy="4506900"/>
          </a:xfrm>
          <a:prstGeom prst="rect">
            <a:avLst/>
          </a:prstGeom>
        </p:spPr>
        <p:txBody>
          <a:bodyPr spcFirstLastPara="1" wrap="square" lIns="91425" tIns="45700" rIns="91425" bIns="45700" anchor="t" anchorCtr="0">
            <a:spAutoFit/>
          </a:bodyPr>
          <a:lstStyle/>
          <a:p>
            <a:pPr marL="0" lvl="0" indent="0" algn="l" rtl="0">
              <a:spcBef>
                <a:spcPts val="1800"/>
              </a:spcBef>
              <a:spcAft>
                <a:spcPts val="0"/>
              </a:spcAft>
              <a:buNone/>
            </a:pPr>
            <a:r>
              <a:rPr lang="sv-SE" sz="2800">
                <a:highlight>
                  <a:srgbClr val="FFFFFF"/>
                </a:highlight>
              </a:rPr>
              <a:t>En person är sekreterare och fyller i hinderprotokoll för hand. Det är listor med plats att notera vad som hänt vid varje hinder. </a:t>
            </a:r>
            <a:endParaRPr sz="2800">
              <a:highlight>
                <a:srgbClr val="FFFFFF"/>
              </a:highlight>
            </a:endParaRPr>
          </a:p>
          <a:p>
            <a:pPr marL="0" lvl="0" indent="0" algn="l" rtl="0">
              <a:spcBef>
                <a:spcPts val="1800"/>
              </a:spcBef>
              <a:spcAft>
                <a:spcPts val="0"/>
              </a:spcAft>
              <a:buNone/>
            </a:pPr>
            <a:r>
              <a:rPr lang="sv-SE" sz="2800">
                <a:highlight>
                  <a:srgbClr val="FFFFFF"/>
                </a:highlight>
              </a:rPr>
              <a:t>Varje hinder som passerats felfritt ska markeras med 0</a:t>
            </a:r>
            <a:endParaRPr sz="2800">
              <a:highlight>
                <a:srgbClr val="FFFFFF"/>
              </a:highlight>
            </a:endParaRPr>
          </a:p>
          <a:p>
            <a:pPr marL="0" lvl="0" indent="0" algn="l" rtl="0">
              <a:spcBef>
                <a:spcPts val="1800"/>
              </a:spcBef>
              <a:spcAft>
                <a:spcPts val="0"/>
              </a:spcAft>
              <a:buNone/>
            </a:pPr>
            <a:r>
              <a:rPr lang="sv-SE" sz="2800">
                <a:highlight>
                  <a:srgbClr val="FFFFFF"/>
                </a:highlight>
              </a:rPr>
              <a:t>Vid rivning ska det stå 4 </a:t>
            </a:r>
            <a:endParaRPr sz="2800">
              <a:highlight>
                <a:srgbClr val="FFFFFF"/>
              </a:highlight>
            </a:endParaRPr>
          </a:p>
          <a:p>
            <a:pPr marL="0" lvl="0" indent="0" algn="l" rtl="0">
              <a:spcBef>
                <a:spcPts val="1800"/>
              </a:spcBef>
              <a:spcAft>
                <a:spcPts val="0"/>
              </a:spcAft>
              <a:buNone/>
            </a:pPr>
            <a:r>
              <a:rPr lang="sv-SE" sz="2800">
                <a:highlight>
                  <a:srgbClr val="FFFFFF"/>
                </a:highlight>
              </a:rPr>
              <a:t>Vägran = V4 vid första vägran, UTE vid andra vägran. </a:t>
            </a:r>
            <a:endParaRPr sz="2800">
              <a:highlight>
                <a:srgbClr val="FFFFFF"/>
              </a:highlight>
            </a:endParaRPr>
          </a:p>
          <a:p>
            <a:pPr marL="0" lvl="0" indent="0" algn="l" rtl="0">
              <a:spcBef>
                <a:spcPts val="1800"/>
              </a:spcBef>
              <a:spcAft>
                <a:spcPts val="0"/>
              </a:spcAft>
              <a:buNone/>
            </a:pPr>
            <a:r>
              <a:rPr lang="sv-SE" sz="2800">
                <a:highlight>
                  <a:srgbClr val="FFFFFF"/>
                </a:highlight>
              </a:rPr>
              <a:t>Andra vägran innebär uteslutning, liksom om ekipagen får mer än 16 hinderfel. Du ska också skriva upp tiderna i båda faserna.</a:t>
            </a:r>
            <a:endParaRPr sz="2800"/>
          </a:p>
        </p:txBody>
      </p:sp>
      <p:sp>
        <p:nvSpPr>
          <p:cNvPr id="150" name="Google Shape;150;p22"/>
          <p:cNvSpPr txBox="1">
            <a:spLocks noGrp="1"/>
          </p:cNvSpPr>
          <p:nvPr>
            <p:ph type="body" idx="2"/>
          </p:nvPr>
        </p:nvSpPr>
        <p:spPr>
          <a:xfrm>
            <a:off x="719302" y="602178"/>
            <a:ext cx="10769700" cy="871500"/>
          </a:xfrm>
          <a:prstGeom prst="rect">
            <a:avLst/>
          </a:prstGeom>
        </p:spPr>
        <p:txBody>
          <a:bodyPr spcFirstLastPara="1" wrap="square" lIns="91425" tIns="45700" rIns="91425" bIns="45700" anchor="t" anchorCtr="0">
            <a:spAutoFit/>
          </a:bodyPr>
          <a:lstStyle/>
          <a:p>
            <a:pPr marL="0" lvl="0" indent="0" algn="ctr" rtl="0">
              <a:spcBef>
                <a:spcPts val="1800"/>
              </a:spcBef>
              <a:spcAft>
                <a:spcPts val="0"/>
              </a:spcAft>
              <a:buNone/>
            </a:pPr>
            <a:r>
              <a:rPr lang="sv-SE"/>
              <a:t>Domarsekreterare</a:t>
            </a:r>
            <a:endParaRPr/>
          </a:p>
        </p:txBody>
      </p:sp>
    </p:spTree>
  </p:cSld>
  <p:clrMapOvr>
    <a:masterClrMapping/>
  </p:clrMapOvr>
</p:sld>
</file>

<file path=ppt/theme/theme1.xml><?xml version="1.0" encoding="utf-8"?>
<a:theme xmlns:a="http://schemas.openxmlformats.org/drawingml/2006/main" name="Banddesign, blå 16:9">
  <a:themeElements>
    <a:clrScheme name="Banded_Design_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Banded_Design_Teal">
      <a:dk1>
        <a:srgbClr val="363D3D"/>
      </a:dk1>
      <a:lt1>
        <a:srgbClr val="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1923</Words>
  <Application>Microsoft Office PowerPoint</Application>
  <PresentationFormat>Bredbild</PresentationFormat>
  <Paragraphs>153</Paragraphs>
  <Slides>25</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25</vt:i4>
      </vt:variant>
    </vt:vector>
  </HeadingPairs>
  <TitlesOfParts>
    <vt:vector size="31" baseType="lpstr">
      <vt:lpstr>Noto Sans Symbols</vt:lpstr>
      <vt:lpstr>Calibri</vt:lpstr>
      <vt:lpstr>Century Gothic</vt:lpstr>
      <vt:lpstr>Corbel</vt:lpstr>
      <vt:lpstr>Arial</vt:lpstr>
      <vt:lpstr>Banddesign, blå 16:9</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Caroline Frank</dc:creator>
  <cp:lastModifiedBy>Caroline Frank</cp:lastModifiedBy>
  <cp:revision>5</cp:revision>
  <dcterms:modified xsi:type="dcterms:W3CDTF">2025-02-07T10:11:08Z</dcterms:modified>
</cp:coreProperties>
</file>